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382" r:id="rId3"/>
    <p:sldId id="380" r:id="rId4"/>
    <p:sldId id="375" r:id="rId5"/>
    <p:sldId id="376" r:id="rId6"/>
    <p:sldId id="377" r:id="rId7"/>
    <p:sldId id="384" r:id="rId8"/>
    <p:sldId id="381" r:id="rId9"/>
    <p:sldId id="387" r:id="rId10"/>
    <p:sldId id="386" r:id="rId11"/>
    <p:sldId id="383" r:id="rId12"/>
    <p:sldId id="359"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0505"/>
    <a:srgbClr val="BD582C"/>
    <a:srgbClr val="E48312"/>
    <a:srgbClr val="008000"/>
    <a:srgbClr val="660066"/>
    <a:srgbClr val="800080"/>
    <a:srgbClr val="FFCC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E6D94-1D3B-4D88-888E-7BB78F815D0F}" v="2524" dt="2019-01-20T14:29:20.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8" y="24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6B67B0A2-0FBC-49AC-BB49-CD795BDAF140}"/>
    <pc:docChg chg="undo custSel addSld modSld sldOrd">
      <pc:chgData name="Eric Glover" userId="47c2a8b81aae47a8" providerId="LiveId" clId="{6B67B0A2-0FBC-49AC-BB49-CD795BDAF140}" dt="2019-01-18T22:01:40.754" v="446" actId="2711"/>
      <pc:docMkLst>
        <pc:docMk/>
      </pc:docMkLst>
      <pc:sldChg chg="modSp">
        <pc:chgData name="Eric Glover" userId="47c2a8b81aae47a8" providerId="LiveId" clId="{6B67B0A2-0FBC-49AC-BB49-CD795BDAF140}" dt="2019-01-18T21:47:03.728" v="3" actId="27636"/>
        <pc:sldMkLst>
          <pc:docMk/>
          <pc:sldMk cId="503746875" sldId="359"/>
        </pc:sldMkLst>
        <pc:spChg chg="mod">
          <ac:chgData name="Eric Glover" userId="47c2a8b81aae47a8" providerId="LiveId" clId="{6B67B0A2-0FBC-49AC-BB49-CD795BDAF140}" dt="2019-01-18T21:47:03.728" v="3" actId="27636"/>
          <ac:spMkLst>
            <pc:docMk/>
            <pc:sldMk cId="503746875" sldId="359"/>
            <ac:spMk id="2" creationId="{C6423313-2435-4A9B-9771-EEC26F7687EB}"/>
          </ac:spMkLst>
        </pc:spChg>
      </pc:sldChg>
      <pc:sldChg chg="modSp">
        <pc:chgData name="Eric Glover" userId="47c2a8b81aae47a8" providerId="LiveId" clId="{6B67B0A2-0FBC-49AC-BB49-CD795BDAF140}" dt="2019-01-18T21:47:03.743" v="4" actId="27636"/>
        <pc:sldMkLst>
          <pc:docMk/>
          <pc:sldMk cId="2804024156" sldId="380"/>
        </pc:sldMkLst>
        <pc:spChg chg="mod">
          <ac:chgData name="Eric Glover" userId="47c2a8b81aae47a8" providerId="LiveId" clId="{6B67B0A2-0FBC-49AC-BB49-CD795BDAF140}" dt="2019-01-18T21:47:03.743" v="4" actId="27636"/>
          <ac:spMkLst>
            <pc:docMk/>
            <pc:sldMk cId="2804024156" sldId="380"/>
            <ac:spMk id="2" creationId="{C6423313-2435-4A9B-9771-EEC26F7687EB}"/>
          </ac:spMkLst>
        </pc:spChg>
      </pc:sldChg>
      <pc:sldChg chg="addSp delSp modSp add mod ord setBg">
        <pc:chgData name="Eric Glover" userId="47c2a8b81aae47a8" providerId="LiveId" clId="{6B67B0A2-0FBC-49AC-BB49-CD795BDAF140}" dt="2019-01-18T21:58:30.890" v="270"/>
        <pc:sldMkLst>
          <pc:docMk/>
          <pc:sldMk cId="756283403" sldId="381"/>
        </pc:sldMkLst>
        <pc:spChg chg="mod ord">
          <ac:chgData name="Eric Glover" userId="47c2a8b81aae47a8" providerId="LiveId" clId="{6B67B0A2-0FBC-49AC-BB49-CD795BDAF140}" dt="2019-01-18T21:52:15.251" v="71" actId="26606"/>
          <ac:spMkLst>
            <pc:docMk/>
            <pc:sldMk cId="756283403" sldId="381"/>
            <ac:spMk id="2" creationId="{0E0FD872-CBBA-4D2E-898F-3BF5F66FEA86}"/>
          </ac:spMkLst>
        </pc:spChg>
        <pc:spChg chg="add del mod">
          <ac:chgData name="Eric Glover" userId="47c2a8b81aae47a8" providerId="LiveId" clId="{6B67B0A2-0FBC-49AC-BB49-CD795BDAF140}" dt="2019-01-18T21:47:28.987" v="6"/>
          <ac:spMkLst>
            <pc:docMk/>
            <pc:sldMk cId="756283403" sldId="381"/>
            <ac:spMk id="3" creationId="{14DEA6D6-7270-4BE4-931C-AF7B5529072E}"/>
          </ac:spMkLst>
        </pc:spChg>
        <pc:spChg chg="add del mod">
          <ac:chgData name="Eric Glover" userId="47c2a8b81aae47a8" providerId="LiveId" clId="{6B67B0A2-0FBC-49AC-BB49-CD795BDAF140}" dt="2019-01-18T21:47:28.987" v="6"/>
          <ac:spMkLst>
            <pc:docMk/>
            <pc:sldMk cId="756283403" sldId="381"/>
            <ac:spMk id="4" creationId="{C7C96D9F-BF08-4C0E-8FB5-007B382317EA}"/>
          </ac:spMkLst>
        </pc:spChg>
        <pc:spChg chg="add del mod">
          <ac:chgData name="Eric Glover" userId="47c2a8b81aae47a8" providerId="LiveId" clId="{6B67B0A2-0FBC-49AC-BB49-CD795BDAF140}" dt="2019-01-18T21:47:28.987" v="6"/>
          <ac:spMkLst>
            <pc:docMk/>
            <pc:sldMk cId="756283403" sldId="381"/>
            <ac:spMk id="5" creationId="{CCF1AD44-FA53-4857-BA0C-8DE955EFB827}"/>
          </ac:spMkLst>
        </pc:spChg>
        <pc:spChg chg="add mod">
          <ac:chgData name="Eric Glover" userId="47c2a8b81aae47a8" providerId="LiveId" clId="{6B67B0A2-0FBC-49AC-BB49-CD795BDAF140}" dt="2019-01-18T21:53:38.032" v="80" actId="207"/>
          <ac:spMkLst>
            <pc:docMk/>
            <pc:sldMk cId="756283403" sldId="381"/>
            <ac:spMk id="9" creationId="{B42C8CE4-2191-4C16-938B-0F3FC04932C8}"/>
          </ac:spMkLst>
        </pc:spChg>
        <pc:spChg chg="add del mod">
          <ac:chgData name="Eric Glover" userId="47c2a8b81aae47a8" providerId="LiveId" clId="{6B67B0A2-0FBC-49AC-BB49-CD795BDAF140}" dt="2019-01-18T21:54:11.859" v="82" actId="11529"/>
          <ac:spMkLst>
            <pc:docMk/>
            <pc:sldMk cId="756283403" sldId="381"/>
            <ac:spMk id="10" creationId="{596273E9-91A8-4BD3-AD98-998503872865}"/>
          </ac:spMkLst>
        </pc:spChg>
        <pc:spChg chg="add del">
          <ac:chgData name="Eric Glover" userId="47c2a8b81aae47a8" providerId="LiveId" clId="{6B67B0A2-0FBC-49AC-BB49-CD795BDAF140}" dt="2019-01-18T21:47:35.735" v="9" actId="26606"/>
          <ac:spMkLst>
            <pc:docMk/>
            <pc:sldMk cId="756283403" sldId="381"/>
            <ac:spMk id="11" creationId="{AE1AF813-2D2F-4B78-9216-388AF161EDAA}"/>
          </ac:spMkLst>
        </pc:spChg>
        <pc:spChg chg="add mod">
          <ac:chgData name="Eric Glover" userId="47c2a8b81aae47a8" providerId="LiveId" clId="{6B67B0A2-0FBC-49AC-BB49-CD795BDAF140}" dt="2019-01-18T21:55:05.828" v="102" actId="1035"/>
          <ac:spMkLst>
            <pc:docMk/>
            <pc:sldMk cId="756283403" sldId="381"/>
            <ac:spMk id="12" creationId="{8CF7C5E5-6350-45D5-A501-4F52A5D45361}"/>
          </ac:spMkLst>
        </pc:spChg>
        <pc:spChg chg="add del">
          <ac:chgData name="Eric Glover" userId="47c2a8b81aae47a8" providerId="LiveId" clId="{6B67B0A2-0FBC-49AC-BB49-CD795BDAF140}" dt="2019-01-18T21:47:35.735" v="9" actId="26606"/>
          <ac:spMkLst>
            <pc:docMk/>
            <pc:sldMk cId="756283403" sldId="381"/>
            <ac:spMk id="13" creationId="{C47181D2-95D5-4439-9BDF-14D4FDC7BD80}"/>
          </ac:spMkLst>
        </pc:spChg>
        <pc:spChg chg="add del">
          <ac:chgData name="Eric Glover" userId="47c2a8b81aae47a8" providerId="LiveId" clId="{6B67B0A2-0FBC-49AC-BB49-CD795BDAF140}" dt="2019-01-18T21:47:37.262" v="11" actId="26606"/>
          <ac:spMkLst>
            <pc:docMk/>
            <pc:sldMk cId="756283403" sldId="381"/>
            <ac:spMk id="15" creationId="{C2579DAE-C141-48DB-810E-C070C300819E}"/>
          </ac:spMkLst>
        </pc:spChg>
        <pc:spChg chg="add del">
          <ac:chgData name="Eric Glover" userId="47c2a8b81aae47a8" providerId="LiveId" clId="{6B67B0A2-0FBC-49AC-BB49-CD795BDAF140}" dt="2019-01-18T21:47:37.262" v="11" actId="26606"/>
          <ac:spMkLst>
            <pc:docMk/>
            <pc:sldMk cId="756283403" sldId="381"/>
            <ac:spMk id="16" creationId="{02FD90C3-6350-4D5B-9738-6E94EDF30F74}"/>
          </ac:spMkLst>
        </pc:spChg>
        <pc:spChg chg="add del">
          <ac:chgData name="Eric Glover" userId="47c2a8b81aae47a8" providerId="LiveId" clId="{6B67B0A2-0FBC-49AC-BB49-CD795BDAF140}" dt="2019-01-18T21:47:40.140" v="15" actId="26606"/>
          <ac:spMkLst>
            <pc:docMk/>
            <pc:sldMk cId="756283403" sldId="381"/>
            <ac:spMk id="17" creationId="{2DD3F846-0483-40F5-A881-0C1AD2A0CAD7}"/>
          </ac:spMkLst>
        </pc:spChg>
        <pc:spChg chg="add del">
          <ac:chgData name="Eric Glover" userId="47c2a8b81aae47a8" providerId="LiveId" clId="{6B67B0A2-0FBC-49AC-BB49-CD795BDAF140}" dt="2019-01-18T21:47:38.945" v="13" actId="26606"/>
          <ac:spMkLst>
            <pc:docMk/>
            <pc:sldMk cId="756283403" sldId="381"/>
            <ac:spMk id="18" creationId="{AE1AF813-2D2F-4B78-9216-388AF161EDAA}"/>
          </ac:spMkLst>
        </pc:spChg>
        <pc:spChg chg="add del">
          <ac:chgData name="Eric Glover" userId="47c2a8b81aae47a8" providerId="LiveId" clId="{6B67B0A2-0FBC-49AC-BB49-CD795BDAF140}" dt="2019-01-18T21:47:38.945" v="13" actId="26606"/>
          <ac:spMkLst>
            <pc:docMk/>
            <pc:sldMk cId="756283403" sldId="381"/>
            <ac:spMk id="19" creationId="{C47181D2-95D5-4439-9BDF-14D4FDC7BD80}"/>
          </ac:spMkLst>
        </pc:spChg>
        <pc:spChg chg="add del">
          <ac:chgData name="Eric Glover" userId="47c2a8b81aae47a8" providerId="LiveId" clId="{6B67B0A2-0FBC-49AC-BB49-CD795BDAF140}" dt="2019-01-18T21:47:40.140" v="15" actId="26606"/>
          <ac:spMkLst>
            <pc:docMk/>
            <pc:sldMk cId="756283403" sldId="381"/>
            <ac:spMk id="21" creationId="{C2579DAE-C141-48DB-810E-C070C300819E}"/>
          </ac:spMkLst>
        </pc:spChg>
        <pc:spChg chg="add del">
          <ac:chgData name="Eric Glover" userId="47c2a8b81aae47a8" providerId="LiveId" clId="{6B67B0A2-0FBC-49AC-BB49-CD795BDAF140}" dt="2019-01-18T21:47:40.140" v="15" actId="26606"/>
          <ac:spMkLst>
            <pc:docMk/>
            <pc:sldMk cId="756283403" sldId="381"/>
            <ac:spMk id="22" creationId="{02FD90C3-6350-4D5B-9738-6E94EDF30F74}"/>
          </ac:spMkLst>
        </pc:spChg>
        <pc:spChg chg="add del">
          <ac:chgData name="Eric Glover" userId="47c2a8b81aae47a8" providerId="LiveId" clId="{6B67B0A2-0FBC-49AC-BB49-CD795BDAF140}" dt="2019-01-18T21:47:40.140" v="15" actId="26606"/>
          <ac:spMkLst>
            <pc:docMk/>
            <pc:sldMk cId="756283403" sldId="381"/>
            <ac:spMk id="23" creationId="{BCD2D517-BC35-4439-AC31-06DF764F25FC}"/>
          </ac:spMkLst>
        </pc:spChg>
        <pc:spChg chg="add del">
          <ac:chgData name="Eric Glover" userId="47c2a8b81aae47a8" providerId="LiveId" clId="{6B67B0A2-0FBC-49AC-BB49-CD795BDAF140}" dt="2019-01-18T21:47:41.420" v="17" actId="26606"/>
          <ac:spMkLst>
            <pc:docMk/>
            <pc:sldMk cId="756283403" sldId="381"/>
            <ac:spMk id="25" creationId="{AE1AF813-2D2F-4B78-9216-388AF161EDAA}"/>
          </ac:spMkLst>
        </pc:spChg>
        <pc:spChg chg="add del">
          <ac:chgData name="Eric Glover" userId="47c2a8b81aae47a8" providerId="LiveId" clId="{6B67B0A2-0FBC-49AC-BB49-CD795BDAF140}" dt="2019-01-18T21:47:41.420" v="17" actId="26606"/>
          <ac:spMkLst>
            <pc:docMk/>
            <pc:sldMk cId="756283403" sldId="381"/>
            <ac:spMk id="26" creationId="{C47181D2-95D5-4439-9BDF-14D4FDC7BD80}"/>
          </ac:spMkLst>
        </pc:spChg>
        <pc:spChg chg="add del">
          <ac:chgData name="Eric Glover" userId="47c2a8b81aae47a8" providerId="LiveId" clId="{6B67B0A2-0FBC-49AC-BB49-CD795BDAF140}" dt="2019-01-18T21:47:41.420" v="17" actId="26606"/>
          <ac:spMkLst>
            <pc:docMk/>
            <pc:sldMk cId="756283403" sldId="381"/>
            <ac:spMk id="27" creationId="{AFF43A89-FF65-44A9-BE4C-DC7389FF9CE1}"/>
          </ac:spMkLst>
        </pc:spChg>
        <pc:spChg chg="add del">
          <ac:chgData name="Eric Glover" userId="47c2a8b81aae47a8" providerId="LiveId" clId="{6B67B0A2-0FBC-49AC-BB49-CD795BDAF140}" dt="2019-01-18T21:47:41.420" v="17" actId="26606"/>
          <ac:spMkLst>
            <pc:docMk/>
            <pc:sldMk cId="756283403" sldId="381"/>
            <ac:spMk id="28" creationId="{3CBC4341-33FB-4D46-A7B4-62039B616233}"/>
          </ac:spMkLst>
        </pc:spChg>
        <pc:spChg chg="add del">
          <ac:chgData name="Eric Glover" userId="47c2a8b81aae47a8" providerId="LiveId" clId="{6B67B0A2-0FBC-49AC-BB49-CD795BDAF140}" dt="2019-01-18T21:47:41.420" v="17" actId="26606"/>
          <ac:spMkLst>
            <pc:docMk/>
            <pc:sldMk cId="756283403" sldId="381"/>
            <ac:spMk id="29" creationId="{89394C5B-B8DE-4221-8CA4-A30237DB3241}"/>
          </ac:spMkLst>
        </pc:spChg>
        <pc:spChg chg="add del">
          <ac:chgData name="Eric Glover" userId="47c2a8b81aae47a8" providerId="LiveId" clId="{6B67B0A2-0FBC-49AC-BB49-CD795BDAF140}" dt="2019-01-18T21:48:17.197" v="35" actId="26606"/>
          <ac:spMkLst>
            <pc:docMk/>
            <pc:sldMk cId="756283403" sldId="381"/>
            <ac:spMk id="31" creationId="{AE1AF813-2D2F-4B78-9216-388AF161EDAA}"/>
          </ac:spMkLst>
        </pc:spChg>
        <pc:spChg chg="add del">
          <ac:chgData name="Eric Glover" userId="47c2a8b81aae47a8" providerId="LiveId" clId="{6B67B0A2-0FBC-49AC-BB49-CD795BDAF140}" dt="2019-01-18T21:48:17.197" v="35" actId="26606"/>
          <ac:spMkLst>
            <pc:docMk/>
            <pc:sldMk cId="756283403" sldId="381"/>
            <ac:spMk id="32" creationId="{C47181D2-95D5-4439-9BDF-14D4FDC7BD80}"/>
          </ac:spMkLst>
        </pc:spChg>
        <pc:spChg chg="add del">
          <ac:chgData name="Eric Glover" userId="47c2a8b81aae47a8" providerId="LiveId" clId="{6B67B0A2-0FBC-49AC-BB49-CD795BDAF140}" dt="2019-01-18T21:47:49.401" v="20" actId="26606"/>
          <ac:spMkLst>
            <pc:docMk/>
            <pc:sldMk cId="756283403" sldId="381"/>
            <ac:spMk id="37" creationId="{AE1AF813-2D2F-4B78-9216-388AF161EDAA}"/>
          </ac:spMkLst>
        </pc:spChg>
        <pc:spChg chg="add del">
          <ac:chgData name="Eric Glover" userId="47c2a8b81aae47a8" providerId="LiveId" clId="{6B67B0A2-0FBC-49AC-BB49-CD795BDAF140}" dt="2019-01-18T21:47:49.401" v="20" actId="26606"/>
          <ac:spMkLst>
            <pc:docMk/>
            <pc:sldMk cId="756283403" sldId="381"/>
            <ac:spMk id="39" creationId="{C47181D2-95D5-4439-9BDF-14D4FDC7BD80}"/>
          </ac:spMkLst>
        </pc:spChg>
        <pc:spChg chg="add del">
          <ac:chgData name="Eric Glover" userId="47c2a8b81aae47a8" providerId="LiveId" clId="{6B67B0A2-0FBC-49AC-BB49-CD795BDAF140}" dt="2019-01-18T21:47:49.401" v="20" actId="26606"/>
          <ac:spMkLst>
            <pc:docMk/>
            <pc:sldMk cId="756283403" sldId="381"/>
            <ac:spMk id="41" creationId="{CDD85225-4221-4672-B1DE-C34BFFF5FDFA}"/>
          </ac:spMkLst>
        </pc:spChg>
        <pc:spChg chg="add del">
          <ac:chgData name="Eric Glover" userId="47c2a8b81aae47a8" providerId="LiveId" clId="{6B67B0A2-0FBC-49AC-BB49-CD795BDAF140}" dt="2019-01-18T21:47:49.401" v="20" actId="26606"/>
          <ac:spMkLst>
            <pc:docMk/>
            <pc:sldMk cId="756283403" sldId="381"/>
            <ac:spMk id="43" creationId="{6FB55C46-EDB8-4EC2-AD52-94B111D3A956}"/>
          </ac:spMkLst>
        </pc:spChg>
        <pc:spChg chg="add del">
          <ac:chgData name="Eric Glover" userId="47c2a8b81aae47a8" providerId="LiveId" clId="{6B67B0A2-0FBC-49AC-BB49-CD795BDAF140}" dt="2019-01-18T21:47:55.903" v="22" actId="26606"/>
          <ac:spMkLst>
            <pc:docMk/>
            <pc:sldMk cId="756283403" sldId="381"/>
            <ac:spMk id="45" creationId="{AE1AF813-2D2F-4B78-9216-388AF161EDAA}"/>
          </ac:spMkLst>
        </pc:spChg>
        <pc:spChg chg="add del">
          <ac:chgData name="Eric Glover" userId="47c2a8b81aae47a8" providerId="LiveId" clId="{6B67B0A2-0FBC-49AC-BB49-CD795BDAF140}" dt="2019-01-18T21:47:55.903" v="22" actId="26606"/>
          <ac:spMkLst>
            <pc:docMk/>
            <pc:sldMk cId="756283403" sldId="381"/>
            <ac:spMk id="46" creationId="{C47181D2-95D5-4439-9BDF-14D4FDC7BD80}"/>
          </ac:spMkLst>
        </pc:spChg>
        <pc:spChg chg="add del">
          <ac:chgData name="Eric Glover" userId="47c2a8b81aae47a8" providerId="LiveId" clId="{6B67B0A2-0FBC-49AC-BB49-CD795BDAF140}" dt="2019-01-18T21:47:55.903" v="22" actId="26606"/>
          <ac:spMkLst>
            <pc:docMk/>
            <pc:sldMk cId="756283403" sldId="381"/>
            <ac:spMk id="47" creationId="{25ED69BC-66D4-439D-9739-69DA08317B18}"/>
          </ac:spMkLst>
        </pc:spChg>
        <pc:spChg chg="add del">
          <ac:chgData name="Eric Glover" userId="47c2a8b81aae47a8" providerId="LiveId" clId="{6B67B0A2-0FBC-49AC-BB49-CD795BDAF140}" dt="2019-01-18T21:47:55.903" v="22" actId="26606"/>
          <ac:spMkLst>
            <pc:docMk/>
            <pc:sldMk cId="756283403" sldId="381"/>
            <ac:spMk id="48" creationId="{9D7312F7-2B85-4A98-BE37-BB99514D3508}"/>
          </ac:spMkLst>
        </pc:spChg>
        <pc:spChg chg="add del">
          <ac:chgData name="Eric Glover" userId="47c2a8b81aae47a8" providerId="LiveId" clId="{6B67B0A2-0FBC-49AC-BB49-CD795BDAF140}" dt="2019-01-18T21:47:57.931" v="24" actId="26606"/>
          <ac:spMkLst>
            <pc:docMk/>
            <pc:sldMk cId="756283403" sldId="381"/>
            <ac:spMk id="50" creationId="{C2579DAE-C141-48DB-810E-C070C300819E}"/>
          </ac:spMkLst>
        </pc:spChg>
        <pc:spChg chg="add del">
          <ac:chgData name="Eric Glover" userId="47c2a8b81aae47a8" providerId="LiveId" clId="{6B67B0A2-0FBC-49AC-BB49-CD795BDAF140}" dt="2019-01-18T21:47:57.931" v="24" actId="26606"/>
          <ac:spMkLst>
            <pc:docMk/>
            <pc:sldMk cId="756283403" sldId="381"/>
            <ac:spMk id="51" creationId="{02FD90C3-6350-4D5B-9738-6E94EDF30F74}"/>
          </ac:spMkLst>
        </pc:spChg>
        <pc:spChg chg="add del">
          <ac:chgData name="Eric Glover" userId="47c2a8b81aae47a8" providerId="LiveId" clId="{6B67B0A2-0FBC-49AC-BB49-CD795BDAF140}" dt="2019-01-18T21:47:57.931" v="24" actId="26606"/>
          <ac:spMkLst>
            <pc:docMk/>
            <pc:sldMk cId="756283403" sldId="381"/>
            <ac:spMk id="52" creationId="{41497DE5-0939-4D1D-9350-0C5E1B209C68}"/>
          </ac:spMkLst>
        </pc:spChg>
        <pc:spChg chg="add del">
          <ac:chgData name="Eric Glover" userId="47c2a8b81aae47a8" providerId="LiveId" clId="{6B67B0A2-0FBC-49AC-BB49-CD795BDAF140}" dt="2019-01-18T21:47:57.931" v="24" actId="26606"/>
          <ac:spMkLst>
            <pc:docMk/>
            <pc:sldMk cId="756283403" sldId="381"/>
            <ac:spMk id="53" creationId="{5CCC70ED-6C63-4537-B7EB-51990D6C0A6F}"/>
          </ac:spMkLst>
        </pc:spChg>
        <pc:spChg chg="add del">
          <ac:chgData name="Eric Glover" userId="47c2a8b81aae47a8" providerId="LiveId" clId="{6B67B0A2-0FBC-49AC-BB49-CD795BDAF140}" dt="2019-01-18T21:47:57.931" v="24" actId="26606"/>
          <ac:spMkLst>
            <pc:docMk/>
            <pc:sldMk cId="756283403" sldId="381"/>
            <ac:spMk id="54" creationId="{B76E24C1-2968-40DC-A36E-F6B85F0F0752}"/>
          </ac:spMkLst>
        </pc:spChg>
        <pc:spChg chg="add del">
          <ac:chgData name="Eric Glover" userId="47c2a8b81aae47a8" providerId="LiveId" clId="{6B67B0A2-0FBC-49AC-BB49-CD795BDAF140}" dt="2019-01-18T21:48:01.356" v="26" actId="26606"/>
          <ac:spMkLst>
            <pc:docMk/>
            <pc:sldMk cId="756283403" sldId="381"/>
            <ac:spMk id="56" creationId="{AE1AF813-2D2F-4B78-9216-388AF161EDAA}"/>
          </ac:spMkLst>
        </pc:spChg>
        <pc:spChg chg="add del">
          <ac:chgData name="Eric Glover" userId="47c2a8b81aae47a8" providerId="LiveId" clId="{6B67B0A2-0FBC-49AC-BB49-CD795BDAF140}" dt="2019-01-18T21:48:01.356" v="26" actId="26606"/>
          <ac:spMkLst>
            <pc:docMk/>
            <pc:sldMk cId="756283403" sldId="381"/>
            <ac:spMk id="57" creationId="{C47181D2-95D5-4439-9BDF-14D4FDC7BD80}"/>
          </ac:spMkLst>
        </pc:spChg>
        <pc:spChg chg="add del">
          <ac:chgData name="Eric Glover" userId="47c2a8b81aae47a8" providerId="LiveId" clId="{6B67B0A2-0FBC-49AC-BB49-CD795BDAF140}" dt="2019-01-18T21:48:03.434" v="28" actId="26606"/>
          <ac:spMkLst>
            <pc:docMk/>
            <pc:sldMk cId="756283403" sldId="381"/>
            <ac:spMk id="59" creationId="{C2579DAE-C141-48DB-810E-C070C300819E}"/>
          </ac:spMkLst>
        </pc:spChg>
        <pc:spChg chg="add del">
          <ac:chgData name="Eric Glover" userId="47c2a8b81aae47a8" providerId="LiveId" clId="{6B67B0A2-0FBC-49AC-BB49-CD795BDAF140}" dt="2019-01-18T21:48:03.434" v="28" actId="26606"/>
          <ac:spMkLst>
            <pc:docMk/>
            <pc:sldMk cId="756283403" sldId="381"/>
            <ac:spMk id="60" creationId="{02FD90C3-6350-4D5B-9738-6E94EDF30F74}"/>
          </ac:spMkLst>
        </pc:spChg>
        <pc:spChg chg="add del">
          <ac:chgData name="Eric Glover" userId="47c2a8b81aae47a8" providerId="LiveId" clId="{6B67B0A2-0FBC-49AC-BB49-CD795BDAF140}" dt="2019-01-18T21:48:03.434" v="28" actId="26606"/>
          <ac:spMkLst>
            <pc:docMk/>
            <pc:sldMk cId="756283403" sldId="381"/>
            <ac:spMk id="61" creationId="{41497DE5-0939-4D1D-9350-0C5E1B209C68}"/>
          </ac:spMkLst>
        </pc:spChg>
        <pc:spChg chg="add del">
          <ac:chgData name="Eric Glover" userId="47c2a8b81aae47a8" providerId="LiveId" clId="{6B67B0A2-0FBC-49AC-BB49-CD795BDAF140}" dt="2019-01-18T21:48:03.434" v="28" actId="26606"/>
          <ac:spMkLst>
            <pc:docMk/>
            <pc:sldMk cId="756283403" sldId="381"/>
            <ac:spMk id="62" creationId="{5CCC70ED-6C63-4537-B7EB-51990D6C0A6F}"/>
          </ac:spMkLst>
        </pc:spChg>
        <pc:spChg chg="add del">
          <ac:chgData name="Eric Glover" userId="47c2a8b81aae47a8" providerId="LiveId" clId="{6B67B0A2-0FBC-49AC-BB49-CD795BDAF140}" dt="2019-01-18T21:48:03.434" v="28" actId="26606"/>
          <ac:spMkLst>
            <pc:docMk/>
            <pc:sldMk cId="756283403" sldId="381"/>
            <ac:spMk id="63" creationId="{B76E24C1-2968-40DC-A36E-F6B85F0F0752}"/>
          </ac:spMkLst>
        </pc:spChg>
        <pc:spChg chg="add del">
          <ac:chgData name="Eric Glover" userId="47c2a8b81aae47a8" providerId="LiveId" clId="{6B67B0A2-0FBC-49AC-BB49-CD795BDAF140}" dt="2019-01-18T21:48:11.603" v="30" actId="26606"/>
          <ac:spMkLst>
            <pc:docMk/>
            <pc:sldMk cId="756283403" sldId="381"/>
            <ac:spMk id="65" creationId="{AE1AF813-2D2F-4B78-9216-388AF161EDAA}"/>
          </ac:spMkLst>
        </pc:spChg>
        <pc:spChg chg="add del">
          <ac:chgData name="Eric Glover" userId="47c2a8b81aae47a8" providerId="LiveId" clId="{6B67B0A2-0FBC-49AC-BB49-CD795BDAF140}" dt="2019-01-18T21:48:11.603" v="30" actId="26606"/>
          <ac:spMkLst>
            <pc:docMk/>
            <pc:sldMk cId="756283403" sldId="381"/>
            <ac:spMk id="66" creationId="{C47181D2-95D5-4439-9BDF-14D4FDC7BD80}"/>
          </ac:spMkLst>
        </pc:spChg>
        <pc:spChg chg="add del">
          <ac:chgData name="Eric Glover" userId="47c2a8b81aae47a8" providerId="LiveId" clId="{6B67B0A2-0FBC-49AC-BB49-CD795BDAF140}" dt="2019-01-18T21:48:11.603" v="30" actId="26606"/>
          <ac:spMkLst>
            <pc:docMk/>
            <pc:sldMk cId="756283403" sldId="381"/>
            <ac:spMk id="67" creationId="{25ED69BC-66D4-439D-9739-69DA08317B18}"/>
          </ac:spMkLst>
        </pc:spChg>
        <pc:spChg chg="add del">
          <ac:chgData name="Eric Glover" userId="47c2a8b81aae47a8" providerId="LiveId" clId="{6B67B0A2-0FBC-49AC-BB49-CD795BDAF140}" dt="2019-01-18T21:48:11.603" v="30" actId="26606"/>
          <ac:spMkLst>
            <pc:docMk/>
            <pc:sldMk cId="756283403" sldId="381"/>
            <ac:spMk id="68" creationId="{9D7312F7-2B85-4A98-BE37-BB99514D3508}"/>
          </ac:spMkLst>
        </pc:spChg>
        <pc:spChg chg="add del">
          <ac:chgData name="Eric Glover" userId="47c2a8b81aae47a8" providerId="LiveId" clId="{6B67B0A2-0FBC-49AC-BB49-CD795BDAF140}" dt="2019-01-18T21:48:15.198" v="32" actId="26606"/>
          <ac:spMkLst>
            <pc:docMk/>
            <pc:sldMk cId="756283403" sldId="381"/>
            <ac:spMk id="70" creationId="{AE1AF813-2D2F-4B78-9216-388AF161EDAA}"/>
          </ac:spMkLst>
        </pc:spChg>
        <pc:spChg chg="add del">
          <ac:chgData name="Eric Glover" userId="47c2a8b81aae47a8" providerId="LiveId" clId="{6B67B0A2-0FBC-49AC-BB49-CD795BDAF140}" dt="2019-01-18T21:48:15.198" v="32" actId="26606"/>
          <ac:spMkLst>
            <pc:docMk/>
            <pc:sldMk cId="756283403" sldId="381"/>
            <ac:spMk id="71" creationId="{C47181D2-95D5-4439-9BDF-14D4FDC7BD80}"/>
          </ac:spMkLst>
        </pc:spChg>
        <pc:spChg chg="add del">
          <ac:chgData name="Eric Glover" userId="47c2a8b81aae47a8" providerId="LiveId" clId="{6B67B0A2-0FBC-49AC-BB49-CD795BDAF140}" dt="2019-01-18T21:48:17.159" v="34" actId="26606"/>
          <ac:spMkLst>
            <pc:docMk/>
            <pc:sldMk cId="756283403" sldId="381"/>
            <ac:spMk id="73" creationId="{AE1AF813-2D2F-4B78-9216-388AF161EDAA}"/>
          </ac:spMkLst>
        </pc:spChg>
        <pc:spChg chg="add del">
          <ac:chgData name="Eric Glover" userId="47c2a8b81aae47a8" providerId="LiveId" clId="{6B67B0A2-0FBC-49AC-BB49-CD795BDAF140}" dt="2019-01-18T21:48:17.159" v="34" actId="26606"/>
          <ac:spMkLst>
            <pc:docMk/>
            <pc:sldMk cId="756283403" sldId="381"/>
            <ac:spMk id="74" creationId="{C47181D2-95D5-4439-9BDF-14D4FDC7BD80}"/>
          </ac:spMkLst>
        </pc:spChg>
        <pc:spChg chg="add del">
          <ac:chgData name="Eric Glover" userId="47c2a8b81aae47a8" providerId="LiveId" clId="{6B67B0A2-0FBC-49AC-BB49-CD795BDAF140}" dt="2019-01-18T21:48:17.159" v="34" actId="26606"/>
          <ac:spMkLst>
            <pc:docMk/>
            <pc:sldMk cId="756283403" sldId="381"/>
            <ac:spMk id="75" creationId="{25ED69BC-66D4-439D-9739-69DA08317B18}"/>
          </ac:spMkLst>
        </pc:spChg>
        <pc:spChg chg="add del">
          <ac:chgData name="Eric Glover" userId="47c2a8b81aae47a8" providerId="LiveId" clId="{6B67B0A2-0FBC-49AC-BB49-CD795BDAF140}" dt="2019-01-18T21:48:17.159" v="34" actId="26606"/>
          <ac:spMkLst>
            <pc:docMk/>
            <pc:sldMk cId="756283403" sldId="381"/>
            <ac:spMk id="76" creationId="{9D7312F7-2B85-4A98-BE37-BB99514D3508}"/>
          </ac:spMkLst>
        </pc:spChg>
        <pc:spChg chg="add del">
          <ac:chgData name="Eric Glover" userId="47c2a8b81aae47a8" providerId="LiveId" clId="{6B67B0A2-0FBC-49AC-BB49-CD795BDAF140}" dt="2019-01-18T21:49:23.944" v="49" actId="26606"/>
          <ac:spMkLst>
            <pc:docMk/>
            <pc:sldMk cId="756283403" sldId="381"/>
            <ac:spMk id="78" creationId="{C2579DAE-C141-48DB-810E-C070C300819E}"/>
          </ac:spMkLst>
        </pc:spChg>
        <pc:spChg chg="add del">
          <ac:chgData name="Eric Glover" userId="47c2a8b81aae47a8" providerId="LiveId" clId="{6B67B0A2-0FBC-49AC-BB49-CD795BDAF140}" dt="2019-01-18T21:49:23.944" v="49" actId="26606"/>
          <ac:spMkLst>
            <pc:docMk/>
            <pc:sldMk cId="756283403" sldId="381"/>
            <ac:spMk id="79" creationId="{02FD90C3-6350-4D5B-9738-6E94EDF30F74}"/>
          </ac:spMkLst>
        </pc:spChg>
        <pc:spChg chg="add del">
          <ac:chgData name="Eric Glover" userId="47c2a8b81aae47a8" providerId="LiveId" clId="{6B67B0A2-0FBC-49AC-BB49-CD795BDAF140}" dt="2019-01-18T21:50:48.012" v="55" actId="26606"/>
          <ac:spMkLst>
            <pc:docMk/>
            <pc:sldMk cId="756283403" sldId="381"/>
            <ac:spMk id="84" creationId="{6E14809C-AB06-455C-9E09-733EC00DDEBC}"/>
          </ac:spMkLst>
        </pc:spChg>
        <pc:spChg chg="add del">
          <ac:chgData name="Eric Glover" userId="47c2a8b81aae47a8" providerId="LiveId" clId="{6B67B0A2-0FBC-49AC-BB49-CD795BDAF140}" dt="2019-01-18T21:50:48.012" v="55" actId="26606"/>
          <ac:spMkLst>
            <pc:docMk/>
            <pc:sldMk cId="756283403" sldId="381"/>
            <ac:spMk id="86" creationId="{F9612D73-1056-4289-A977-92C9190C7AEF}"/>
          </ac:spMkLst>
        </pc:spChg>
        <pc:spChg chg="add del">
          <ac:chgData name="Eric Glover" userId="47c2a8b81aae47a8" providerId="LiveId" clId="{6B67B0A2-0FBC-49AC-BB49-CD795BDAF140}" dt="2019-01-18T21:50:48.012" v="55" actId="26606"/>
          <ac:spMkLst>
            <pc:docMk/>
            <pc:sldMk cId="756283403" sldId="381"/>
            <ac:spMk id="88" creationId="{44C5A9E5-0F35-4AA6-AF26-B90A2D47BC43}"/>
          </ac:spMkLst>
        </pc:spChg>
        <pc:spChg chg="add mod">
          <ac:chgData name="Eric Glover" userId="47c2a8b81aae47a8" providerId="LiveId" clId="{6B67B0A2-0FBC-49AC-BB49-CD795BDAF140}" dt="2019-01-18T21:55:37.533" v="142" actId="1036"/>
          <ac:spMkLst>
            <pc:docMk/>
            <pc:sldMk cId="756283403" sldId="381"/>
            <ac:spMk id="89" creationId="{863DF5FE-A1FE-4C68-8020-E5792FADFB87}"/>
          </ac:spMkLst>
        </pc:spChg>
        <pc:spChg chg="add del">
          <ac:chgData name="Eric Glover" userId="47c2a8b81aae47a8" providerId="LiveId" clId="{6B67B0A2-0FBC-49AC-BB49-CD795BDAF140}" dt="2019-01-18T21:50:48.012" v="55" actId="26606"/>
          <ac:spMkLst>
            <pc:docMk/>
            <pc:sldMk cId="756283403" sldId="381"/>
            <ac:spMk id="90" creationId="{4D9DB69D-7E48-4FDF-806E-F0B4BF0053DD}"/>
          </ac:spMkLst>
        </pc:spChg>
        <pc:spChg chg="add mod">
          <ac:chgData name="Eric Glover" userId="47c2a8b81aae47a8" providerId="LiveId" clId="{6B67B0A2-0FBC-49AC-BB49-CD795BDAF140}" dt="2019-01-18T21:56:27.804" v="163" actId="1035"/>
          <ac:spMkLst>
            <pc:docMk/>
            <pc:sldMk cId="756283403" sldId="381"/>
            <ac:spMk id="91" creationId="{179FF6D5-CCD7-4595-8FEB-3A20491A704E}"/>
          </ac:spMkLst>
        </pc:spChg>
        <pc:spChg chg="add del">
          <ac:chgData name="Eric Glover" userId="47c2a8b81aae47a8" providerId="LiveId" clId="{6B67B0A2-0FBC-49AC-BB49-CD795BDAF140}" dt="2019-01-18T21:50:48.012" v="55" actId="26606"/>
          <ac:spMkLst>
            <pc:docMk/>
            <pc:sldMk cId="756283403" sldId="381"/>
            <ac:spMk id="92" creationId="{846BF69C-4724-4F8D-8EA6-1487E9C9C4FD}"/>
          </ac:spMkLst>
        </pc:spChg>
        <pc:spChg chg="add mod">
          <ac:chgData name="Eric Glover" userId="47c2a8b81aae47a8" providerId="LiveId" clId="{6B67B0A2-0FBC-49AC-BB49-CD795BDAF140}" dt="2019-01-18T21:58:19.959" v="269" actId="20577"/>
          <ac:spMkLst>
            <pc:docMk/>
            <pc:sldMk cId="756283403" sldId="381"/>
            <ac:spMk id="93" creationId="{CE819EE9-B659-47EE-A1F9-BAB017460E05}"/>
          </ac:spMkLst>
        </pc:spChg>
        <pc:spChg chg="add del">
          <ac:chgData name="Eric Glover" userId="47c2a8b81aae47a8" providerId="LiveId" clId="{6B67B0A2-0FBC-49AC-BB49-CD795BDAF140}" dt="2019-01-18T21:51:21.803" v="64" actId="26606"/>
          <ac:spMkLst>
            <pc:docMk/>
            <pc:sldMk cId="756283403" sldId="381"/>
            <ac:spMk id="97" creationId="{6E14809C-AB06-455C-9E09-733EC00DDEBC}"/>
          </ac:spMkLst>
        </pc:spChg>
        <pc:spChg chg="add del">
          <ac:chgData name="Eric Glover" userId="47c2a8b81aae47a8" providerId="LiveId" clId="{6B67B0A2-0FBC-49AC-BB49-CD795BDAF140}" dt="2019-01-18T21:51:21.803" v="64" actId="26606"/>
          <ac:spMkLst>
            <pc:docMk/>
            <pc:sldMk cId="756283403" sldId="381"/>
            <ac:spMk id="99" creationId="{F9612D73-1056-4289-A977-92C9190C7AEF}"/>
          </ac:spMkLst>
        </pc:spChg>
        <pc:spChg chg="add del">
          <ac:chgData name="Eric Glover" userId="47c2a8b81aae47a8" providerId="LiveId" clId="{6B67B0A2-0FBC-49AC-BB49-CD795BDAF140}" dt="2019-01-18T21:51:21.803" v="64" actId="26606"/>
          <ac:spMkLst>
            <pc:docMk/>
            <pc:sldMk cId="756283403" sldId="381"/>
            <ac:spMk id="101" creationId="{44C5A9E5-0F35-4AA6-AF26-B90A2D47BC43}"/>
          </ac:spMkLst>
        </pc:spChg>
        <pc:spChg chg="add del">
          <ac:chgData name="Eric Glover" userId="47c2a8b81aae47a8" providerId="LiveId" clId="{6B67B0A2-0FBC-49AC-BB49-CD795BDAF140}" dt="2019-01-18T21:51:21.803" v="64" actId="26606"/>
          <ac:spMkLst>
            <pc:docMk/>
            <pc:sldMk cId="756283403" sldId="381"/>
            <ac:spMk id="103" creationId="{4D9DB69D-7E48-4FDF-806E-F0B4BF0053DD}"/>
          </ac:spMkLst>
        </pc:spChg>
        <pc:spChg chg="add del">
          <ac:chgData name="Eric Glover" userId="47c2a8b81aae47a8" providerId="LiveId" clId="{6B67B0A2-0FBC-49AC-BB49-CD795BDAF140}" dt="2019-01-18T21:51:21.803" v="64" actId="26606"/>
          <ac:spMkLst>
            <pc:docMk/>
            <pc:sldMk cId="756283403" sldId="381"/>
            <ac:spMk id="105" creationId="{846BF69C-4724-4F8D-8EA6-1487E9C9C4FD}"/>
          </ac:spMkLst>
        </pc:spChg>
        <pc:spChg chg="add del">
          <ac:chgData name="Eric Glover" userId="47c2a8b81aae47a8" providerId="LiveId" clId="{6B67B0A2-0FBC-49AC-BB49-CD795BDAF140}" dt="2019-01-18T21:51:19.369" v="61" actId="26606"/>
          <ac:spMkLst>
            <pc:docMk/>
            <pc:sldMk cId="756283403" sldId="381"/>
            <ac:spMk id="110" creationId="{80506ED4-32CD-43AB-B344-A53FEC3B806C}"/>
          </ac:spMkLst>
        </pc:spChg>
        <pc:spChg chg="add del">
          <ac:chgData name="Eric Glover" userId="47c2a8b81aae47a8" providerId="LiveId" clId="{6B67B0A2-0FBC-49AC-BB49-CD795BDAF140}" dt="2019-01-18T21:51:19.369" v="61" actId="26606"/>
          <ac:spMkLst>
            <pc:docMk/>
            <pc:sldMk cId="756283403" sldId="381"/>
            <ac:spMk id="112" creationId="{C990AAD3-E6EC-436A-BA4C-86970DE3DB4A}"/>
          </ac:spMkLst>
        </pc:spChg>
        <pc:spChg chg="add del">
          <ac:chgData name="Eric Glover" userId="47c2a8b81aae47a8" providerId="LiveId" clId="{6B67B0A2-0FBC-49AC-BB49-CD795BDAF140}" dt="2019-01-18T21:51:19.369" v="61" actId="26606"/>
          <ac:spMkLst>
            <pc:docMk/>
            <pc:sldMk cId="756283403" sldId="381"/>
            <ac:spMk id="114" creationId="{3FC29D54-036A-4639-B198-291BD7D620A6}"/>
          </ac:spMkLst>
        </pc:spChg>
        <pc:spChg chg="add del">
          <ac:chgData name="Eric Glover" userId="47c2a8b81aae47a8" providerId="LiveId" clId="{6B67B0A2-0FBC-49AC-BB49-CD795BDAF140}" dt="2019-01-18T21:51:19.369" v="61" actId="26606"/>
          <ac:spMkLst>
            <pc:docMk/>
            <pc:sldMk cId="756283403" sldId="381"/>
            <ac:spMk id="116" creationId="{83C07DA0-7F46-4C18-A505-27591F4AB62E}"/>
          </ac:spMkLst>
        </pc:spChg>
        <pc:spChg chg="add del">
          <ac:chgData name="Eric Glover" userId="47c2a8b81aae47a8" providerId="LiveId" clId="{6B67B0A2-0FBC-49AC-BB49-CD795BDAF140}" dt="2019-01-18T21:51:21.798" v="63" actId="26606"/>
          <ac:spMkLst>
            <pc:docMk/>
            <pc:sldMk cId="756283403" sldId="381"/>
            <ac:spMk id="118" creationId="{82BD86A9-3661-4FA0-A646-051EE7D2555B}"/>
          </ac:spMkLst>
        </pc:spChg>
        <pc:spChg chg="add del">
          <ac:chgData name="Eric Glover" userId="47c2a8b81aae47a8" providerId="LiveId" clId="{6B67B0A2-0FBC-49AC-BB49-CD795BDAF140}" dt="2019-01-18T21:51:21.798" v="63" actId="26606"/>
          <ac:spMkLst>
            <pc:docMk/>
            <pc:sldMk cId="756283403" sldId="381"/>
            <ac:spMk id="119" creationId="{80506ED4-32CD-43AB-B344-A53FEC3B806C}"/>
          </ac:spMkLst>
        </pc:spChg>
        <pc:spChg chg="add del">
          <ac:chgData name="Eric Glover" userId="47c2a8b81aae47a8" providerId="LiveId" clId="{6B67B0A2-0FBC-49AC-BB49-CD795BDAF140}" dt="2019-01-18T21:51:21.798" v="63" actId="26606"/>
          <ac:spMkLst>
            <pc:docMk/>
            <pc:sldMk cId="756283403" sldId="381"/>
            <ac:spMk id="120" creationId="{C990AAD3-E6EC-436A-BA4C-86970DE3DB4A}"/>
          </ac:spMkLst>
        </pc:spChg>
        <pc:spChg chg="add del">
          <ac:chgData name="Eric Glover" userId="47c2a8b81aae47a8" providerId="LiveId" clId="{6B67B0A2-0FBC-49AC-BB49-CD795BDAF140}" dt="2019-01-18T21:51:21.798" v="63" actId="26606"/>
          <ac:spMkLst>
            <pc:docMk/>
            <pc:sldMk cId="756283403" sldId="381"/>
            <ac:spMk id="121" creationId="{71A10295-A3EB-4196-9FEB-CB8FC39B42AC}"/>
          </ac:spMkLst>
        </pc:spChg>
        <pc:spChg chg="add del">
          <ac:chgData name="Eric Glover" userId="47c2a8b81aae47a8" providerId="LiveId" clId="{6B67B0A2-0FBC-49AC-BB49-CD795BDAF140}" dt="2019-01-18T21:51:21.798" v="63" actId="26606"/>
          <ac:spMkLst>
            <pc:docMk/>
            <pc:sldMk cId="756283403" sldId="381"/>
            <ac:spMk id="122" creationId="{48BD65E0-6463-4741-89DA-3C7B9847FD4C}"/>
          </ac:spMkLst>
        </pc:spChg>
        <pc:spChg chg="add del">
          <ac:chgData name="Eric Glover" userId="47c2a8b81aae47a8" providerId="LiveId" clId="{6B67B0A2-0FBC-49AC-BB49-CD795BDAF140}" dt="2019-01-18T21:52:15.251" v="71" actId="26606"/>
          <ac:spMkLst>
            <pc:docMk/>
            <pc:sldMk cId="756283403" sldId="381"/>
            <ac:spMk id="124" creationId="{80506ED4-32CD-43AB-B344-A53FEC3B806C}"/>
          </ac:spMkLst>
        </pc:spChg>
        <pc:spChg chg="add del">
          <ac:chgData name="Eric Glover" userId="47c2a8b81aae47a8" providerId="LiveId" clId="{6B67B0A2-0FBC-49AC-BB49-CD795BDAF140}" dt="2019-01-18T21:52:15.251" v="71" actId="26606"/>
          <ac:spMkLst>
            <pc:docMk/>
            <pc:sldMk cId="756283403" sldId="381"/>
            <ac:spMk id="125" creationId="{C990AAD3-E6EC-436A-BA4C-86970DE3DB4A}"/>
          </ac:spMkLst>
        </pc:spChg>
        <pc:spChg chg="add del">
          <ac:chgData name="Eric Glover" userId="47c2a8b81aae47a8" providerId="LiveId" clId="{6B67B0A2-0FBC-49AC-BB49-CD795BDAF140}" dt="2019-01-18T21:52:15.251" v="71" actId="26606"/>
          <ac:spMkLst>
            <pc:docMk/>
            <pc:sldMk cId="756283403" sldId="381"/>
            <ac:spMk id="126" creationId="{3FC29D54-036A-4639-B198-291BD7D620A6}"/>
          </ac:spMkLst>
        </pc:spChg>
        <pc:spChg chg="add del">
          <ac:chgData name="Eric Glover" userId="47c2a8b81aae47a8" providerId="LiveId" clId="{6B67B0A2-0FBC-49AC-BB49-CD795BDAF140}" dt="2019-01-18T21:52:15.251" v="71" actId="26606"/>
          <ac:spMkLst>
            <pc:docMk/>
            <pc:sldMk cId="756283403" sldId="381"/>
            <ac:spMk id="127" creationId="{83C07DA0-7F46-4C18-A505-27591F4AB62E}"/>
          </ac:spMkLst>
        </pc:spChg>
        <pc:spChg chg="add">
          <ac:chgData name="Eric Glover" userId="47c2a8b81aae47a8" providerId="LiveId" clId="{6B67B0A2-0FBC-49AC-BB49-CD795BDAF140}" dt="2019-01-18T21:52:15.251" v="71" actId="26606"/>
          <ac:spMkLst>
            <pc:docMk/>
            <pc:sldMk cId="756283403" sldId="381"/>
            <ac:spMk id="132" creationId="{80506ED4-32CD-43AB-B344-A53FEC3B806C}"/>
          </ac:spMkLst>
        </pc:spChg>
        <pc:spChg chg="add">
          <ac:chgData name="Eric Glover" userId="47c2a8b81aae47a8" providerId="LiveId" clId="{6B67B0A2-0FBC-49AC-BB49-CD795BDAF140}" dt="2019-01-18T21:52:15.251" v="71" actId="26606"/>
          <ac:spMkLst>
            <pc:docMk/>
            <pc:sldMk cId="756283403" sldId="381"/>
            <ac:spMk id="134" creationId="{C990AAD3-E6EC-436A-BA4C-86970DE3DB4A}"/>
          </ac:spMkLst>
        </pc:spChg>
        <pc:spChg chg="add">
          <ac:chgData name="Eric Glover" userId="47c2a8b81aae47a8" providerId="LiveId" clId="{6B67B0A2-0FBC-49AC-BB49-CD795BDAF140}" dt="2019-01-18T21:52:15.251" v="71" actId="26606"/>
          <ac:spMkLst>
            <pc:docMk/>
            <pc:sldMk cId="756283403" sldId="381"/>
            <ac:spMk id="136" creationId="{40263F3F-9FBA-4127-9F92-F86F77A173F6}"/>
          </ac:spMkLst>
        </pc:spChg>
        <pc:spChg chg="add">
          <ac:chgData name="Eric Glover" userId="47c2a8b81aae47a8" providerId="LiveId" clId="{6B67B0A2-0FBC-49AC-BB49-CD795BDAF140}" dt="2019-01-18T21:52:15.251" v="71" actId="26606"/>
          <ac:spMkLst>
            <pc:docMk/>
            <pc:sldMk cId="756283403" sldId="381"/>
            <ac:spMk id="138" creationId="{ADD68E7F-659B-44FA-A7DB-573D131D20D3}"/>
          </ac:spMkLst>
        </pc:spChg>
        <pc:picChg chg="add mod modCrop">
          <ac:chgData name="Eric Glover" userId="47c2a8b81aae47a8" providerId="LiveId" clId="{6B67B0A2-0FBC-49AC-BB49-CD795BDAF140}" dt="2019-01-18T21:55:20.159" v="109" actId="1076"/>
          <ac:picMkLst>
            <pc:docMk/>
            <pc:sldMk cId="756283403" sldId="381"/>
            <ac:picMk id="6" creationId="{A06EB644-7A9F-4346-BF0B-BFB481BBEB7A}"/>
          </ac:picMkLst>
        </pc:picChg>
        <pc:picChg chg="add del mod ord">
          <ac:chgData name="Eric Glover" userId="47c2a8b81aae47a8" providerId="LiveId" clId="{6B67B0A2-0FBC-49AC-BB49-CD795BDAF140}" dt="2019-01-18T21:50:37.757" v="51" actId="478"/>
          <ac:picMkLst>
            <pc:docMk/>
            <pc:sldMk cId="756283403" sldId="381"/>
            <ac:picMk id="7" creationId="{43023A8A-6F38-4A52-B0BB-F48925589315}"/>
          </ac:picMkLst>
        </pc:picChg>
        <pc:picChg chg="add mod ord">
          <ac:chgData name="Eric Glover" userId="47c2a8b81aae47a8" providerId="LiveId" clId="{6B67B0A2-0FBC-49AC-BB49-CD795BDAF140}" dt="2019-01-18T21:57:11.184" v="166" actId="1076"/>
          <ac:picMkLst>
            <pc:docMk/>
            <pc:sldMk cId="756283403" sldId="381"/>
            <ac:picMk id="8" creationId="{4EE6707C-65DD-4229-9BE1-AF734317E88A}"/>
          </ac:picMkLst>
        </pc:picChg>
      </pc:sldChg>
    </pc:docChg>
  </pc:docChgLst>
  <pc:docChgLst>
    <pc:chgData name="Eric Glover" userId="47c2a8b81aae47a8" providerId="LiveId" clId="{049E6D94-1D3B-4D88-888E-7BB78F815D0F}"/>
    <pc:docChg chg="undo custSel mod addSld delSld modSld sldOrd">
      <pc:chgData name="Eric Glover" userId="47c2a8b81aae47a8" providerId="LiveId" clId="{049E6D94-1D3B-4D88-888E-7BB78F815D0F}" dt="2019-01-20T14:29:03.724" v="5373" actId="20577"/>
      <pc:docMkLst>
        <pc:docMk/>
      </pc:docMkLst>
      <pc:sldChg chg="modSp del ord">
        <pc:chgData name="Eric Glover" userId="47c2a8b81aae47a8" providerId="LiveId" clId="{049E6D94-1D3B-4D88-888E-7BB78F815D0F}" dt="2019-01-19T14:41:34.866" v="2605" actId="2696"/>
        <pc:sldMkLst>
          <pc:docMk/>
          <pc:sldMk cId="1385499056" sldId="315"/>
        </pc:sldMkLst>
        <pc:spChg chg="mod">
          <ac:chgData name="Eric Glover" userId="47c2a8b81aae47a8" providerId="LiveId" clId="{049E6D94-1D3B-4D88-888E-7BB78F815D0F}" dt="2019-01-19T13:27:02.113" v="1726" actId="6549"/>
          <ac:spMkLst>
            <pc:docMk/>
            <pc:sldMk cId="1385499056" sldId="315"/>
            <ac:spMk id="6" creationId="{97E96D61-313D-4EC2-BC8A-BA537F0718C3}"/>
          </ac:spMkLst>
        </pc:spChg>
        <pc:spChg chg="mod">
          <ac:chgData name="Eric Glover" userId="47c2a8b81aae47a8" providerId="LiveId" clId="{049E6D94-1D3B-4D88-888E-7BB78F815D0F}" dt="2019-01-18T23:50:01.373" v="118" actId="6549"/>
          <ac:spMkLst>
            <pc:docMk/>
            <pc:sldMk cId="1385499056" sldId="315"/>
            <ac:spMk id="18" creationId="{F3FAFB3F-48FF-4906-AD1B-CAEAAB7DF472}"/>
          </ac:spMkLst>
        </pc:spChg>
      </pc:sldChg>
      <pc:sldChg chg="addSp delSp modSp del delAnim">
        <pc:chgData name="Eric Glover" userId="47c2a8b81aae47a8" providerId="LiveId" clId="{049E6D94-1D3B-4D88-888E-7BB78F815D0F}" dt="2019-01-19T19:28:22.362" v="2939" actId="2696"/>
        <pc:sldMkLst>
          <pc:docMk/>
          <pc:sldMk cId="3312937440" sldId="358"/>
        </pc:sldMkLst>
        <pc:spChg chg="mod">
          <ac:chgData name="Eric Glover" userId="47c2a8b81aae47a8" providerId="LiveId" clId="{049E6D94-1D3B-4D88-888E-7BB78F815D0F}" dt="2019-01-19T14:47:55.093" v="2723" actId="14100"/>
          <ac:spMkLst>
            <pc:docMk/>
            <pc:sldMk cId="3312937440" sldId="358"/>
            <ac:spMk id="3" creationId="{EEBD51AC-5D81-46C1-AD01-A3C791D43131}"/>
          </ac:spMkLst>
        </pc:spChg>
        <pc:spChg chg="del">
          <ac:chgData name="Eric Glover" userId="47c2a8b81aae47a8" providerId="LiveId" clId="{049E6D94-1D3B-4D88-888E-7BB78F815D0F}" dt="2019-01-19T14:23:04.511" v="2202" actId="478"/>
          <ac:spMkLst>
            <pc:docMk/>
            <pc:sldMk cId="3312937440" sldId="358"/>
            <ac:spMk id="8" creationId="{46B67B24-9069-4AD9-8FEC-B4074FB9B1F9}"/>
          </ac:spMkLst>
        </pc:spChg>
        <pc:spChg chg="add mod">
          <ac:chgData name="Eric Glover" userId="47c2a8b81aae47a8" providerId="LiveId" clId="{049E6D94-1D3B-4D88-888E-7BB78F815D0F}" dt="2019-01-19T14:48:25.814" v="2740" actId="6549"/>
          <ac:spMkLst>
            <pc:docMk/>
            <pc:sldMk cId="3312937440" sldId="358"/>
            <ac:spMk id="10" creationId="{C8992B37-459C-413B-992D-F62C7DAC358F}"/>
          </ac:spMkLst>
        </pc:spChg>
        <pc:picChg chg="del">
          <ac:chgData name="Eric Glover" userId="47c2a8b81aae47a8" providerId="LiveId" clId="{049E6D94-1D3B-4D88-888E-7BB78F815D0F}" dt="2019-01-19T14:23:05.689" v="2203" actId="478"/>
          <ac:picMkLst>
            <pc:docMk/>
            <pc:sldMk cId="3312937440" sldId="358"/>
            <ac:picMk id="5" creationId="{124E935A-67CD-4BD4-B1D1-671C0D3C7674}"/>
          </ac:picMkLst>
        </pc:picChg>
      </pc:sldChg>
      <pc:sldChg chg="addSp delSp modSp">
        <pc:chgData name="Eric Glover" userId="47c2a8b81aae47a8" providerId="LiveId" clId="{049E6D94-1D3B-4D88-888E-7BB78F815D0F}" dt="2019-01-19T19:17:46.411" v="2806" actId="6549"/>
        <pc:sldMkLst>
          <pc:docMk/>
          <pc:sldMk cId="503746875" sldId="359"/>
        </pc:sldMkLst>
        <pc:spChg chg="mod">
          <ac:chgData name="Eric Glover" userId="47c2a8b81aae47a8" providerId="LiveId" clId="{049E6D94-1D3B-4D88-888E-7BB78F815D0F}" dt="2019-01-19T19:17:23.352" v="2805" actId="20577"/>
          <ac:spMkLst>
            <pc:docMk/>
            <pc:sldMk cId="503746875" sldId="359"/>
            <ac:spMk id="2" creationId="{C6423313-2435-4A9B-9771-EEC26F7687EB}"/>
          </ac:spMkLst>
        </pc:spChg>
        <pc:spChg chg="del">
          <ac:chgData name="Eric Glover" userId="47c2a8b81aae47a8" providerId="LiveId" clId="{049E6D94-1D3B-4D88-888E-7BB78F815D0F}" dt="2019-01-19T19:13:46.839" v="2774" actId="478"/>
          <ac:spMkLst>
            <pc:docMk/>
            <pc:sldMk cId="503746875" sldId="359"/>
            <ac:spMk id="5" creationId="{17D9703A-E357-4574-9BB7-AA2C1A93501A}"/>
          </ac:spMkLst>
        </pc:spChg>
        <pc:spChg chg="mod">
          <ac:chgData name="Eric Glover" userId="47c2a8b81aae47a8" providerId="LiveId" clId="{049E6D94-1D3B-4D88-888E-7BB78F815D0F}" dt="2019-01-19T19:17:46.411" v="2806" actId="6549"/>
          <ac:spMkLst>
            <pc:docMk/>
            <pc:sldMk cId="503746875" sldId="359"/>
            <ac:spMk id="7" creationId="{2E5211BB-94D9-464A-A29E-7EF8F7DFCA40}"/>
          </ac:spMkLst>
        </pc:spChg>
        <pc:picChg chg="add mod">
          <ac:chgData name="Eric Glover" userId="47c2a8b81aae47a8" providerId="LiveId" clId="{049E6D94-1D3B-4D88-888E-7BB78F815D0F}" dt="2019-01-19T19:08:50.033" v="2750" actId="1076"/>
          <ac:picMkLst>
            <pc:docMk/>
            <pc:sldMk cId="503746875" sldId="359"/>
            <ac:picMk id="9" creationId="{826BA58D-ECE7-4585-9320-9DB15A731861}"/>
          </ac:picMkLst>
        </pc:picChg>
        <pc:picChg chg="del">
          <ac:chgData name="Eric Glover" userId="47c2a8b81aae47a8" providerId="LiveId" clId="{049E6D94-1D3B-4D88-888E-7BB78F815D0F}" dt="2019-01-19T19:08:02.022" v="2741" actId="478"/>
          <ac:picMkLst>
            <pc:docMk/>
            <pc:sldMk cId="503746875" sldId="359"/>
            <ac:picMk id="10" creationId="{17F75DD8-AFD6-4433-9B28-911F458158CA}"/>
          </ac:picMkLst>
        </pc:picChg>
      </pc:sldChg>
      <pc:sldChg chg="addSp delSp modSp delAnim modAnim modNotesTx">
        <pc:chgData name="Eric Glover" userId="47c2a8b81aae47a8" providerId="LiveId" clId="{049E6D94-1D3B-4D88-888E-7BB78F815D0F}" dt="2019-01-19T20:47:49.550" v="5285" actId="20577"/>
        <pc:sldMkLst>
          <pc:docMk/>
          <pc:sldMk cId="711776448" sldId="375"/>
        </pc:sldMkLst>
        <pc:spChg chg="del">
          <ac:chgData name="Eric Glover" userId="47c2a8b81aae47a8" providerId="LiveId" clId="{049E6D94-1D3B-4D88-888E-7BB78F815D0F}" dt="2019-01-19T14:25:32.942" v="2259" actId="478"/>
          <ac:spMkLst>
            <pc:docMk/>
            <pc:sldMk cId="711776448" sldId="375"/>
            <ac:spMk id="2" creationId="{E4F2127F-BD19-4DCA-97AC-07996DD5FF4A}"/>
          </ac:spMkLst>
        </pc:spChg>
        <pc:spChg chg="mod">
          <ac:chgData name="Eric Glover" userId="47c2a8b81aae47a8" providerId="LiveId" clId="{049E6D94-1D3B-4D88-888E-7BB78F815D0F}" dt="2019-01-19T19:50:06.615" v="3337" actId="20577"/>
          <ac:spMkLst>
            <pc:docMk/>
            <pc:sldMk cId="711776448" sldId="375"/>
            <ac:spMk id="6" creationId="{97E96D61-313D-4EC2-BC8A-BA537F0718C3}"/>
          </ac:spMkLst>
        </pc:spChg>
        <pc:spChg chg="del mod">
          <ac:chgData name="Eric Glover" userId="47c2a8b81aae47a8" providerId="LiveId" clId="{049E6D94-1D3B-4D88-888E-7BB78F815D0F}" dt="2019-01-19T19:39:31.044" v="3099" actId="478"/>
          <ac:spMkLst>
            <pc:docMk/>
            <pc:sldMk cId="711776448" sldId="375"/>
            <ac:spMk id="14" creationId="{35B91BF2-4773-4388-9DDE-9121827E3CE6}"/>
          </ac:spMkLst>
        </pc:spChg>
        <pc:spChg chg="add mod">
          <ac:chgData name="Eric Glover" userId="47c2a8b81aae47a8" providerId="LiveId" clId="{049E6D94-1D3B-4D88-888E-7BB78F815D0F}" dt="2019-01-19T19:55:28.085" v="3525" actId="113"/>
          <ac:spMkLst>
            <pc:docMk/>
            <pc:sldMk cId="711776448" sldId="375"/>
            <ac:spMk id="16" creationId="{D8C44E10-71AF-47DB-8FA0-D15F0AB7FA54}"/>
          </ac:spMkLst>
        </pc:spChg>
        <pc:spChg chg="mod">
          <ac:chgData name="Eric Glover" userId="47c2a8b81aae47a8" providerId="LiveId" clId="{049E6D94-1D3B-4D88-888E-7BB78F815D0F}" dt="2019-01-19T14:22:11.413" v="2191" actId="14100"/>
          <ac:spMkLst>
            <pc:docMk/>
            <pc:sldMk cId="711776448" sldId="375"/>
            <ac:spMk id="18" creationId="{F3FAFB3F-48FF-4906-AD1B-CAEAAB7DF472}"/>
          </ac:spMkLst>
        </pc:spChg>
        <pc:spChg chg="add mod">
          <ac:chgData name="Eric Glover" userId="47c2a8b81aae47a8" providerId="LiveId" clId="{049E6D94-1D3B-4D88-888E-7BB78F815D0F}" dt="2019-01-19T20:47:49.550" v="5285" actId="20577"/>
          <ac:spMkLst>
            <pc:docMk/>
            <pc:sldMk cId="711776448" sldId="375"/>
            <ac:spMk id="20" creationId="{9C45BDED-E704-4411-BAA7-135695B1F838}"/>
          </ac:spMkLst>
        </pc:spChg>
        <pc:cxnChg chg="mod">
          <ac:chgData name="Eric Glover" userId="47c2a8b81aae47a8" providerId="LiveId" clId="{049E6D94-1D3B-4D88-888E-7BB78F815D0F}" dt="2019-01-19T19:41:01.148" v="3103" actId="208"/>
          <ac:cxnSpMkLst>
            <pc:docMk/>
            <pc:sldMk cId="711776448" sldId="375"/>
            <ac:cxnSpMk id="4" creationId="{2199B71D-85D7-406B-B9B3-E957DFCB40C0}"/>
          </ac:cxnSpMkLst>
        </pc:cxnChg>
        <pc:cxnChg chg="add mod">
          <ac:chgData name="Eric Glover" userId="47c2a8b81aae47a8" providerId="LiveId" clId="{049E6D94-1D3B-4D88-888E-7BB78F815D0F}" dt="2019-01-19T20:02:49.513" v="3639" actId="692"/>
          <ac:cxnSpMkLst>
            <pc:docMk/>
            <pc:sldMk cId="711776448" sldId="375"/>
            <ac:cxnSpMk id="8" creationId="{DC419B30-734C-4693-85D2-29F559607EB0}"/>
          </ac:cxnSpMkLst>
        </pc:cxnChg>
        <pc:cxnChg chg="add mod">
          <ac:chgData name="Eric Glover" userId="47c2a8b81aae47a8" providerId="LiveId" clId="{049E6D94-1D3B-4D88-888E-7BB78F815D0F}" dt="2019-01-19T20:03:10.522" v="3657" actId="14100"/>
          <ac:cxnSpMkLst>
            <pc:docMk/>
            <pc:sldMk cId="711776448" sldId="375"/>
            <ac:cxnSpMk id="22" creationId="{290BFEEF-3CB1-431B-8E45-DCD2C69A883C}"/>
          </ac:cxnSpMkLst>
        </pc:cxnChg>
        <pc:cxnChg chg="add mod">
          <ac:chgData name="Eric Glover" userId="47c2a8b81aae47a8" providerId="LiveId" clId="{049E6D94-1D3B-4D88-888E-7BB78F815D0F}" dt="2019-01-19T20:03:34.813" v="3775" actId="14100"/>
          <ac:cxnSpMkLst>
            <pc:docMk/>
            <pc:sldMk cId="711776448" sldId="375"/>
            <ac:cxnSpMk id="23" creationId="{77C41BF1-37E5-4816-8D40-F58D0C61A770}"/>
          </ac:cxnSpMkLst>
        </pc:cxnChg>
        <pc:cxnChg chg="add mod">
          <ac:chgData name="Eric Glover" userId="47c2a8b81aae47a8" providerId="LiveId" clId="{049E6D94-1D3B-4D88-888E-7BB78F815D0F}" dt="2019-01-19T20:03:48.724" v="3785" actId="14100"/>
          <ac:cxnSpMkLst>
            <pc:docMk/>
            <pc:sldMk cId="711776448" sldId="375"/>
            <ac:cxnSpMk id="24" creationId="{0EA5DDCE-E639-4D68-AAEE-35FDBC5D0E64}"/>
          </ac:cxnSpMkLst>
        </pc:cxnChg>
        <pc:cxnChg chg="add mod">
          <ac:chgData name="Eric Glover" userId="47c2a8b81aae47a8" providerId="LiveId" clId="{049E6D94-1D3B-4D88-888E-7BB78F815D0F}" dt="2019-01-19T20:04:02.032" v="3813" actId="14100"/>
          <ac:cxnSpMkLst>
            <pc:docMk/>
            <pc:sldMk cId="711776448" sldId="375"/>
            <ac:cxnSpMk id="25" creationId="{DA0EAFF9-78F4-4B94-80AE-73C83C05D7B2}"/>
          </ac:cxnSpMkLst>
        </pc:cxnChg>
        <pc:cxnChg chg="add mod">
          <ac:chgData name="Eric Glover" userId="47c2a8b81aae47a8" providerId="LiveId" clId="{049E6D94-1D3B-4D88-888E-7BB78F815D0F}" dt="2019-01-19T20:04:39.639" v="3908" actId="14100"/>
          <ac:cxnSpMkLst>
            <pc:docMk/>
            <pc:sldMk cId="711776448" sldId="375"/>
            <ac:cxnSpMk id="26" creationId="{864FDBA9-A3F3-4086-87F7-6E29580A6410}"/>
          </ac:cxnSpMkLst>
        </pc:cxnChg>
        <pc:cxnChg chg="add mod">
          <ac:chgData name="Eric Glover" userId="47c2a8b81aae47a8" providerId="LiveId" clId="{049E6D94-1D3B-4D88-888E-7BB78F815D0F}" dt="2019-01-19T20:04:29.581" v="3893" actId="14100"/>
          <ac:cxnSpMkLst>
            <pc:docMk/>
            <pc:sldMk cId="711776448" sldId="375"/>
            <ac:cxnSpMk id="27" creationId="{6E1EB6B2-D3C9-4759-8341-F272F2F12974}"/>
          </ac:cxnSpMkLst>
        </pc:cxnChg>
      </pc:sldChg>
      <pc:sldChg chg="addSp delSp modSp delAnim modAnim modNotesTx">
        <pc:chgData name="Eric Glover" userId="47c2a8b81aae47a8" providerId="LiveId" clId="{049E6D94-1D3B-4D88-888E-7BB78F815D0F}" dt="2019-01-19T20:50:30.933" v="5309" actId="6549"/>
        <pc:sldMkLst>
          <pc:docMk/>
          <pc:sldMk cId="4279312747" sldId="376"/>
        </pc:sldMkLst>
        <pc:spChg chg="del">
          <ac:chgData name="Eric Glover" userId="47c2a8b81aae47a8" providerId="LiveId" clId="{049E6D94-1D3B-4D88-888E-7BB78F815D0F}" dt="2019-01-19T14:25:35.367" v="2260" actId="478"/>
          <ac:spMkLst>
            <pc:docMk/>
            <pc:sldMk cId="4279312747" sldId="376"/>
            <ac:spMk id="2" creationId="{E4F2127F-BD19-4DCA-97AC-07996DD5FF4A}"/>
          </ac:spMkLst>
        </pc:spChg>
        <pc:spChg chg="del">
          <ac:chgData name="Eric Glover" userId="47c2a8b81aae47a8" providerId="LiveId" clId="{049E6D94-1D3B-4D88-888E-7BB78F815D0F}" dt="2019-01-19T14:25:49.176" v="2263" actId="478"/>
          <ac:spMkLst>
            <pc:docMk/>
            <pc:sldMk cId="4279312747" sldId="376"/>
            <ac:spMk id="6" creationId="{97E96D61-313D-4EC2-BC8A-BA537F0718C3}"/>
          </ac:spMkLst>
        </pc:spChg>
        <pc:spChg chg="del mod">
          <ac:chgData name="Eric Glover" userId="47c2a8b81aae47a8" providerId="LiveId" clId="{049E6D94-1D3B-4D88-888E-7BB78F815D0F}" dt="2019-01-19T19:44:24.436" v="3165" actId="478"/>
          <ac:spMkLst>
            <pc:docMk/>
            <pc:sldMk cId="4279312747" sldId="376"/>
            <ac:spMk id="16" creationId="{D81F4A89-CDCF-49BF-B8AC-58239FFB7C12}"/>
          </ac:spMkLst>
        </pc:spChg>
        <pc:spChg chg="del mod">
          <ac:chgData name="Eric Glover" userId="47c2a8b81aae47a8" providerId="LiveId" clId="{049E6D94-1D3B-4D88-888E-7BB78F815D0F}" dt="2019-01-19T14:22:56.526" v="2199" actId="478"/>
          <ac:spMkLst>
            <pc:docMk/>
            <pc:sldMk cId="4279312747" sldId="376"/>
            <ac:spMk id="18" creationId="{F3FAFB3F-48FF-4906-AD1B-CAEAAB7DF472}"/>
          </ac:spMkLst>
        </pc:spChg>
        <pc:spChg chg="add del mod">
          <ac:chgData name="Eric Glover" userId="47c2a8b81aae47a8" providerId="LiveId" clId="{049E6D94-1D3B-4D88-888E-7BB78F815D0F}" dt="2019-01-19T20:22:42.503" v="4708" actId="478"/>
          <ac:spMkLst>
            <pc:docMk/>
            <pc:sldMk cId="4279312747" sldId="376"/>
            <ac:spMk id="20" creationId="{F7EDC30E-FF12-4D67-9DD7-F650CAB7E014}"/>
          </ac:spMkLst>
        </pc:spChg>
        <pc:spChg chg="add mod">
          <ac:chgData name="Eric Glover" userId="47c2a8b81aae47a8" providerId="LiveId" clId="{049E6D94-1D3B-4D88-888E-7BB78F815D0F}" dt="2019-01-19T14:25:20.664" v="2258" actId="404"/>
          <ac:spMkLst>
            <pc:docMk/>
            <pc:sldMk cId="4279312747" sldId="376"/>
            <ac:spMk id="22" creationId="{49C6DAFB-9C1E-4964-8E37-9C01F7C992AA}"/>
          </ac:spMkLst>
        </pc:spChg>
        <pc:spChg chg="add del mod">
          <ac:chgData name="Eric Glover" userId="47c2a8b81aae47a8" providerId="LiveId" clId="{049E6D94-1D3B-4D88-888E-7BB78F815D0F}" dt="2019-01-19T20:07:40.589" v="3984" actId="207"/>
          <ac:spMkLst>
            <pc:docMk/>
            <pc:sldMk cId="4279312747" sldId="376"/>
            <ac:spMk id="24" creationId="{48E78AFD-033A-40B4-AD93-ED455625D8C8}"/>
          </ac:spMkLst>
        </pc:spChg>
        <pc:spChg chg="add del">
          <ac:chgData name="Eric Glover" userId="47c2a8b81aae47a8" providerId="LiveId" clId="{049E6D94-1D3B-4D88-888E-7BB78F815D0F}" dt="2019-01-19T19:42:33.541" v="3119" actId="478"/>
          <ac:spMkLst>
            <pc:docMk/>
            <pc:sldMk cId="4279312747" sldId="376"/>
            <ac:spMk id="25" creationId="{08547A11-EB36-4A9D-AD85-0D1E702F6CEC}"/>
          </ac:spMkLst>
        </pc:spChg>
        <pc:spChg chg="add del">
          <ac:chgData name="Eric Glover" userId="47c2a8b81aae47a8" providerId="LiveId" clId="{049E6D94-1D3B-4D88-888E-7BB78F815D0F}" dt="2019-01-19T19:42:30.114" v="3118"/>
          <ac:spMkLst>
            <pc:docMk/>
            <pc:sldMk cId="4279312747" sldId="376"/>
            <ac:spMk id="27" creationId="{E3F52CA3-4DE4-4207-B408-05C4C6C7D151}"/>
          </ac:spMkLst>
        </pc:spChg>
        <pc:spChg chg="add del">
          <ac:chgData name="Eric Glover" userId="47c2a8b81aae47a8" providerId="LiveId" clId="{049E6D94-1D3B-4D88-888E-7BB78F815D0F}" dt="2019-01-19T19:55:48.522" v="3527" actId="478"/>
          <ac:spMkLst>
            <pc:docMk/>
            <pc:sldMk cId="4279312747" sldId="376"/>
            <ac:spMk id="29" creationId="{F70E2CCC-7F2D-4376-A68E-4B61CD16F699}"/>
          </ac:spMkLst>
        </pc:spChg>
        <pc:spChg chg="add mod">
          <ac:chgData name="Eric Glover" userId="47c2a8b81aae47a8" providerId="LiveId" clId="{049E6D94-1D3B-4D88-888E-7BB78F815D0F}" dt="2019-01-19T20:22:38.929" v="4707" actId="6549"/>
          <ac:spMkLst>
            <pc:docMk/>
            <pc:sldMk cId="4279312747" sldId="376"/>
            <ac:spMk id="30" creationId="{1548D2F4-8F42-423D-BB3D-14434F2BEDC3}"/>
          </ac:spMkLst>
        </pc:spChg>
        <pc:spChg chg="add mod">
          <ac:chgData name="Eric Glover" userId="47c2a8b81aae47a8" providerId="LiveId" clId="{049E6D94-1D3B-4D88-888E-7BB78F815D0F}" dt="2019-01-19T20:50:30.933" v="5309" actId="6549"/>
          <ac:spMkLst>
            <pc:docMk/>
            <pc:sldMk cId="4279312747" sldId="376"/>
            <ac:spMk id="31" creationId="{6778CF30-BB7F-43E4-BAF7-D448BB142E4D}"/>
          </ac:spMkLst>
        </pc:spChg>
        <pc:cxnChg chg="del">
          <ac:chgData name="Eric Glover" userId="47c2a8b81aae47a8" providerId="LiveId" clId="{049E6D94-1D3B-4D88-888E-7BB78F815D0F}" dt="2019-01-19T14:30:46.213" v="2405" actId="478"/>
          <ac:cxnSpMkLst>
            <pc:docMk/>
            <pc:sldMk cId="4279312747" sldId="376"/>
            <ac:cxnSpMk id="14" creationId="{004DCF20-1C8C-4E55-80EC-840B0C0E9517}"/>
          </ac:cxnSpMkLst>
        </pc:cxnChg>
        <pc:cxnChg chg="add del mod">
          <ac:chgData name="Eric Glover" userId="47c2a8b81aae47a8" providerId="LiveId" clId="{049E6D94-1D3B-4D88-888E-7BB78F815D0F}" dt="2019-01-19T19:44:28.999" v="3168" actId="478"/>
          <ac:cxnSpMkLst>
            <pc:docMk/>
            <pc:sldMk cId="4279312747" sldId="376"/>
            <ac:cxnSpMk id="23" creationId="{EC3DC400-D827-4E7D-AB13-38E325442C74}"/>
          </ac:cxnSpMkLst>
        </pc:cxnChg>
        <pc:cxnChg chg="add del">
          <ac:chgData name="Eric Glover" userId="47c2a8b81aae47a8" providerId="LiveId" clId="{049E6D94-1D3B-4D88-888E-7BB78F815D0F}" dt="2019-01-19T19:42:30.114" v="3118"/>
          <ac:cxnSpMkLst>
            <pc:docMk/>
            <pc:sldMk cId="4279312747" sldId="376"/>
            <ac:cxnSpMk id="26" creationId="{F5108162-369E-4539-BF2D-089D17AE4C03}"/>
          </ac:cxnSpMkLst>
        </pc:cxnChg>
        <pc:cxnChg chg="add">
          <ac:chgData name="Eric Glover" userId="47c2a8b81aae47a8" providerId="LiveId" clId="{049E6D94-1D3B-4D88-888E-7BB78F815D0F}" dt="2019-01-19T19:43:20.113" v="3124"/>
          <ac:cxnSpMkLst>
            <pc:docMk/>
            <pc:sldMk cId="4279312747" sldId="376"/>
            <ac:cxnSpMk id="28" creationId="{98DDFBEB-C85B-4D24-909E-DA9992DE38EF}"/>
          </ac:cxnSpMkLst>
        </pc:cxnChg>
      </pc:sldChg>
      <pc:sldChg chg="addSp delSp modSp delAnim modAnim">
        <pc:chgData name="Eric Glover" userId="47c2a8b81aae47a8" providerId="LiveId" clId="{049E6D94-1D3B-4D88-888E-7BB78F815D0F}" dt="2019-01-19T20:52:12.123" v="5317" actId="6549"/>
        <pc:sldMkLst>
          <pc:docMk/>
          <pc:sldMk cId="2726686698" sldId="377"/>
        </pc:sldMkLst>
        <pc:spChg chg="del">
          <ac:chgData name="Eric Glover" userId="47c2a8b81aae47a8" providerId="LiveId" clId="{049E6D94-1D3B-4D88-888E-7BB78F815D0F}" dt="2019-01-19T14:25:38.319" v="2261" actId="478"/>
          <ac:spMkLst>
            <pc:docMk/>
            <pc:sldMk cId="2726686698" sldId="377"/>
            <ac:spMk id="2" creationId="{E4F2127F-BD19-4DCA-97AC-07996DD5FF4A}"/>
          </ac:spMkLst>
        </pc:spChg>
        <pc:spChg chg="del">
          <ac:chgData name="Eric Glover" userId="47c2a8b81aae47a8" providerId="LiveId" clId="{049E6D94-1D3B-4D88-888E-7BB78F815D0F}" dt="2019-01-19T14:25:44.750" v="2262" actId="478"/>
          <ac:spMkLst>
            <pc:docMk/>
            <pc:sldMk cId="2726686698" sldId="377"/>
            <ac:spMk id="6" creationId="{97E96D61-313D-4EC2-BC8A-BA537F0718C3}"/>
          </ac:spMkLst>
        </pc:spChg>
        <pc:spChg chg="del mod">
          <ac:chgData name="Eric Glover" userId="47c2a8b81aae47a8" providerId="LiveId" clId="{049E6D94-1D3B-4D88-888E-7BB78F815D0F}" dt="2019-01-19T19:44:19.941" v="3164" actId="478"/>
          <ac:spMkLst>
            <pc:docMk/>
            <pc:sldMk cId="2726686698" sldId="377"/>
            <ac:spMk id="16" creationId="{B97B5EF8-E8A5-4E3A-A21C-FC9854D470A3}"/>
          </ac:spMkLst>
        </pc:spChg>
        <pc:spChg chg="del mod">
          <ac:chgData name="Eric Glover" userId="47c2a8b81aae47a8" providerId="LiveId" clId="{049E6D94-1D3B-4D88-888E-7BB78F815D0F}" dt="2019-01-19T14:23:00.254" v="2201" actId="478"/>
          <ac:spMkLst>
            <pc:docMk/>
            <pc:sldMk cId="2726686698" sldId="377"/>
            <ac:spMk id="18" creationId="{F3FAFB3F-48FF-4906-AD1B-CAEAAB7DF472}"/>
          </ac:spMkLst>
        </pc:spChg>
        <pc:spChg chg="add mod">
          <ac:chgData name="Eric Glover" userId="47c2a8b81aae47a8" providerId="LiveId" clId="{049E6D94-1D3B-4D88-888E-7BB78F815D0F}" dt="2019-01-19T14:24:01.279" v="2226" actId="6549"/>
          <ac:spMkLst>
            <pc:docMk/>
            <pc:sldMk cId="2726686698" sldId="377"/>
            <ac:spMk id="20" creationId="{489782AF-B08D-4457-9474-D4C2110DEA81}"/>
          </ac:spMkLst>
        </pc:spChg>
        <pc:spChg chg="add del mod">
          <ac:chgData name="Eric Glover" userId="47c2a8b81aae47a8" providerId="LiveId" clId="{049E6D94-1D3B-4D88-888E-7BB78F815D0F}" dt="2019-01-19T19:56:13.574" v="3532" actId="478"/>
          <ac:spMkLst>
            <pc:docMk/>
            <pc:sldMk cId="2726686698" sldId="377"/>
            <ac:spMk id="22" creationId="{7CA336C2-C41E-4A46-BA28-77722AE6F1FF}"/>
          </ac:spMkLst>
        </pc:spChg>
        <pc:spChg chg="add mod">
          <ac:chgData name="Eric Glover" userId="47c2a8b81aae47a8" providerId="LiveId" clId="{049E6D94-1D3B-4D88-888E-7BB78F815D0F}" dt="2019-01-19T20:51:55.454" v="5314" actId="20577"/>
          <ac:spMkLst>
            <pc:docMk/>
            <pc:sldMk cId="2726686698" sldId="377"/>
            <ac:spMk id="24" creationId="{0402AD3A-629D-4A26-96D8-B213EA18D35A}"/>
          </ac:spMkLst>
        </pc:spChg>
        <pc:spChg chg="add del">
          <ac:chgData name="Eric Glover" userId="47c2a8b81aae47a8" providerId="LiveId" clId="{049E6D94-1D3B-4D88-888E-7BB78F815D0F}" dt="2019-01-19T19:42:37.242" v="3120" actId="478"/>
          <ac:spMkLst>
            <pc:docMk/>
            <pc:sldMk cId="2726686698" sldId="377"/>
            <ac:spMk id="25" creationId="{648CE582-2FBB-4421-8138-0F98FE33D6C4}"/>
          </ac:spMkLst>
        </pc:spChg>
        <pc:spChg chg="add del mod">
          <ac:chgData name="Eric Glover" userId="47c2a8b81aae47a8" providerId="LiveId" clId="{049E6D94-1D3B-4D88-888E-7BB78F815D0F}" dt="2019-01-19T19:45:37.149" v="3175" actId="478"/>
          <ac:spMkLst>
            <pc:docMk/>
            <pc:sldMk cId="2726686698" sldId="377"/>
            <ac:spMk id="27" creationId="{07166E24-083B-4480-9E87-2F5289840FC1}"/>
          </ac:spMkLst>
        </pc:spChg>
        <pc:spChg chg="add mod">
          <ac:chgData name="Eric Glover" userId="47c2a8b81aae47a8" providerId="LiveId" clId="{049E6D94-1D3B-4D88-888E-7BB78F815D0F}" dt="2019-01-19T20:52:12.123" v="5317" actId="6549"/>
          <ac:spMkLst>
            <pc:docMk/>
            <pc:sldMk cId="2726686698" sldId="377"/>
            <ac:spMk id="28" creationId="{8FF91923-68E3-40F5-9C45-0D4E1578C0FF}"/>
          </ac:spMkLst>
        </pc:spChg>
        <pc:spChg chg="add mod">
          <ac:chgData name="Eric Glover" userId="47c2a8b81aae47a8" providerId="LiveId" clId="{049E6D94-1D3B-4D88-888E-7BB78F815D0F}" dt="2019-01-19T20:23:02.559" v="4732" actId="6549"/>
          <ac:spMkLst>
            <pc:docMk/>
            <pc:sldMk cId="2726686698" sldId="377"/>
            <ac:spMk id="30" creationId="{129CDBB1-482D-4B0C-878B-AC942B62B7B5}"/>
          </ac:spMkLst>
        </pc:spChg>
        <pc:cxnChg chg="del">
          <ac:chgData name="Eric Glover" userId="47c2a8b81aae47a8" providerId="LiveId" clId="{049E6D94-1D3B-4D88-888E-7BB78F815D0F}" dt="2019-01-19T14:30:51.918" v="2406" actId="478"/>
          <ac:cxnSpMkLst>
            <pc:docMk/>
            <pc:sldMk cId="2726686698" sldId="377"/>
            <ac:cxnSpMk id="14" creationId="{0ACE0CF7-5FE8-40A7-BEE3-B786389B1448}"/>
          </ac:cxnSpMkLst>
        </pc:cxnChg>
        <pc:cxnChg chg="add del mod">
          <ac:chgData name="Eric Glover" userId="47c2a8b81aae47a8" providerId="LiveId" clId="{049E6D94-1D3B-4D88-888E-7BB78F815D0F}" dt="2019-01-19T19:44:17.918" v="3163" actId="478"/>
          <ac:cxnSpMkLst>
            <pc:docMk/>
            <pc:sldMk cId="2726686698" sldId="377"/>
            <ac:cxnSpMk id="23" creationId="{6C453462-A7EB-443A-BE1D-3720CDA15B5B}"/>
          </ac:cxnSpMkLst>
        </pc:cxnChg>
        <pc:cxnChg chg="add">
          <ac:chgData name="Eric Glover" userId="47c2a8b81aae47a8" providerId="LiveId" clId="{049E6D94-1D3B-4D88-888E-7BB78F815D0F}" dt="2019-01-19T19:43:21.652" v="3125"/>
          <ac:cxnSpMkLst>
            <pc:docMk/>
            <pc:sldMk cId="2726686698" sldId="377"/>
            <ac:cxnSpMk id="26" creationId="{CF616CB9-39FC-400E-8478-C5FF8D82AE1A}"/>
          </ac:cxnSpMkLst>
        </pc:cxnChg>
        <pc:cxnChg chg="add mod">
          <ac:chgData name="Eric Glover" userId="47c2a8b81aae47a8" providerId="LiveId" clId="{049E6D94-1D3B-4D88-888E-7BB78F815D0F}" dt="2019-01-19T19:45:49.478" v="3207" actId="1035"/>
          <ac:cxnSpMkLst>
            <pc:docMk/>
            <pc:sldMk cId="2726686698" sldId="377"/>
            <ac:cxnSpMk id="29" creationId="{8E15CAA0-643D-4C54-ADB8-6F8F20621365}"/>
          </ac:cxnSpMkLst>
        </pc:cxnChg>
      </pc:sldChg>
      <pc:sldChg chg="del">
        <pc:chgData name="Eric Glover" userId="47c2a8b81aae47a8" providerId="LiveId" clId="{049E6D94-1D3B-4D88-888E-7BB78F815D0F}" dt="2019-01-19T13:06:27.294" v="1652" actId="2696"/>
        <pc:sldMkLst>
          <pc:docMk/>
          <pc:sldMk cId="1424771212" sldId="378"/>
        </pc:sldMkLst>
      </pc:sldChg>
      <pc:sldChg chg="del">
        <pc:chgData name="Eric Glover" userId="47c2a8b81aae47a8" providerId="LiveId" clId="{049E6D94-1D3B-4D88-888E-7BB78F815D0F}" dt="2019-01-19T14:17:57.868" v="2097" actId="2696"/>
        <pc:sldMkLst>
          <pc:docMk/>
          <pc:sldMk cId="4145923205" sldId="379"/>
        </pc:sldMkLst>
      </pc:sldChg>
      <pc:sldChg chg="modSp ord">
        <pc:chgData name="Eric Glover" userId="47c2a8b81aae47a8" providerId="LiveId" clId="{049E6D94-1D3B-4D88-888E-7BB78F815D0F}" dt="2019-01-19T20:46:37.941" v="5258" actId="14100"/>
        <pc:sldMkLst>
          <pc:docMk/>
          <pc:sldMk cId="2804024156" sldId="380"/>
        </pc:sldMkLst>
        <pc:spChg chg="mod">
          <ac:chgData name="Eric Glover" userId="47c2a8b81aae47a8" providerId="LiveId" clId="{049E6D94-1D3B-4D88-888E-7BB78F815D0F}" dt="2019-01-19T20:46:27.461" v="5257" actId="1035"/>
          <ac:spMkLst>
            <pc:docMk/>
            <pc:sldMk cId="2804024156" sldId="380"/>
            <ac:spMk id="2" creationId="{C6423313-2435-4A9B-9771-EEC26F7687EB}"/>
          </ac:spMkLst>
        </pc:spChg>
        <pc:spChg chg="mod">
          <ac:chgData name="Eric Glover" userId="47c2a8b81aae47a8" providerId="LiveId" clId="{049E6D94-1D3B-4D88-888E-7BB78F815D0F}" dt="2019-01-19T20:46:27.461" v="5257" actId="1035"/>
          <ac:spMkLst>
            <pc:docMk/>
            <pc:sldMk cId="2804024156" sldId="380"/>
            <ac:spMk id="5" creationId="{17D9703A-E357-4574-9BB7-AA2C1A93501A}"/>
          </ac:spMkLst>
        </pc:spChg>
        <pc:spChg chg="mod">
          <ac:chgData name="Eric Glover" userId="47c2a8b81aae47a8" providerId="LiveId" clId="{049E6D94-1D3B-4D88-888E-7BB78F815D0F}" dt="2019-01-19T20:46:37.941" v="5258" actId="14100"/>
          <ac:spMkLst>
            <pc:docMk/>
            <pc:sldMk cId="2804024156" sldId="380"/>
            <ac:spMk id="7" creationId="{2E5211BB-94D9-464A-A29E-7EF8F7DFCA40}"/>
          </ac:spMkLst>
        </pc:spChg>
      </pc:sldChg>
      <pc:sldChg chg="modSp ord">
        <pc:chgData name="Eric Glover" userId="47c2a8b81aae47a8" providerId="LiveId" clId="{049E6D94-1D3B-4D88-888E-7BB78F815D0F}" dt="2019-01-19T19:36:39.622" v="3040" actId="27636"/>
        <pc:sldMkLst>
          <pc:docMk/>
          <pc:sldMk cId="756283403" sldId="381"/>
        </pc:sldMkLst>
        <pc:spChg chg="mod">
          <ac:chgData name="Eric Glover" userId="47c2a8b81aae47a8" providerId="LiveId" clId="{049E6D94-1D3B-4D88-888E-7BB78F815D0F}" dt="2019-01-19T19:35:53.526" v="3026" actId="1035"/>
          <ac:spMkLst>
            <pc:docMk/>
            <pc:sldMk cId="756283403" sldId="381"/>
            <ac:spMk id="91" creationId="{179FF6D5-CCD7-4595-8FEB-3A20491A704E}"/>
          </ac:spMkLst>
        </pc:spChg>
        <pc:spChg chg="mod">
          <ac:chgData name="Eric Glover" userId="47c2a8b81aae47a8" providerId="LiveId" clId="{049E6D94-1D3B-4D88-888E-7BB78F815D0F}" dt="2019-01-19T19:36:39.622" v="3040" actId="27636"/>
          <ac:spMkLst>
            <pc:docMk/>
            <pc:sldMk cId="756283403" sldId="381"/>
            <ac:spMk id="93" creationId="{CE819EE9-B659-47EE-A1F9-BAB017460E05}"/>
          </ac:spMkLst>
        </pc:spChg>
      </pc:sldChg>
      <pc:sldChg chg="addSp modSp add ord modAnim">
        <pc:chgData name="Eric Glover" userId="47c2a8b81aae47a8" providerId="LiveId" clId="{049E6D94-1D3B-4D88-888E-7BB78F815D0F}" dt="2019-01-20T14:29:03.724" v="5373" actId="20577"/>
        <pc:sldMkLst>
          <pc:docMk/>
          <pc:sldMk cId="1218251280" sldId="382"/>
        </pc:sldMkLst>
        <pc:spChg chg="add mod">
          <ac:chgData name="Eric Glover" userId="47c2a8b81aae47a8" providerId="LiveId" clId="{049E6D94-1D3B-4D88-888E-7BB78F815D0F}" dt="2019-01-20T14:29:03.724" v="5373" actId="20577"/>
          <ac:spMkLst>
            <pc:docMk/>
            <pc:sldMk cId="1218251280" sldId="382"/>
            <ac:spMk id="3" creationId="{35207062-5B5F-4AC7-B11C-27CCF3217311}"/>
          </ac:spMkLst>
        </pc:spChg>
        <pc:spChg chg="add mod">
          <ac:chgData name="Eric Glover" userId="47c2a8b81aae47a8" providerId="LiveId" clId="{049E6D94-1D3B-4D88-888E-7BB78F815D0F}" dt="2019-01-19T13:01:57.665" v="1567" actId="6549"/>
          <ac:spMkLst>
            <pc:docMk/>
            <pc:sldMk cId="1218251280" sldId="382"/>
            <ac:spMk id="4" creationId="{5B0BBA73-CDA5-498F-A92F-5D22BE3B49E7}"/>
          </ac:spMkLst>
        </pc:spChg>
        <pc:spChg chg="add mod">
          <ac:chgData name="Eric Glover" userId="47c2a8b81aae47a8" providerId="LiveId" clId="{049E6D94-1D3B-4D88-888E-7BB78F815D0F}" dt="2019-01-19T13:05:59.360" v="1651" actId="20577"/>
          <ac:spMkLst>
            <pc:docMk/>
            <pc:sldMk cId="1218251280" sldId="382"/>
            <ac:spMk id="5" creationId="{2B603EFF-C184-4650-957B-2ACBECD8514E}"/>
          </ac:spMkLst>
        </pc:spChg>
      </pc:sldChg>
      <pc:sldChg chg="addSp delSp modSp add mod ord setBg modAnim">
        <pc:chgData name="Eric Glover" userId="47c2a8b81aae47a8" providerId="LiveId" clId="{049E6D94-1D3B-4D88-888E-7BB78F815D0F}" dt="2019-01-19T20:44:58.660" v="5222"/>
        <pc:sldMkLst>
          <pc:docMk/>
          <pc:sldMk cId="4098102868" sldId="383"/>
        </pc:sldMkLst>
        <pc:spChg chg="del">
          <ac:chgData name="Eric Glover" userId="47c2a8b81aae47a8" providerId="LiveId" clId="{049E6D94-1D3B-4D88-888E-7BB78F815D0F}" dt="2019-01-19T14:02:35.723" v="1728"/>
          <ac:spMkLst>
            <pc:docMk/>
            <pc:sldMk cId="4098102868" sldId="383"/>
            <ac:spMk id="2" creationId="{A0604F4C-2962-47A4-B608-B587033C3950}"/>
          </ac:spMkLst>
        </pc:spChg>
        <pc:spChg chg="del">
          <ac:chgData name="Eric Glover" userId="47c2a8b81aae47a8" providerId="LiveId" clId="{049E6D94-1D3B-4D88-888E-7BB78F815D0F}" dt="2019-01-19T14:02:35.723" v="1728"/>
          <ac:spMkLst>
            <pc:docMk/>
            <pc:sldMk cId="4098102868" sldId="383"/>
            <ac:spMk id="3" creationId="{02621E2C-FD81-4131-ACBC-F1E95204D366}"/>
          </ac:spMkLst>
        </pc:spChg>
        <pc:spChg chg="mod">
          <ac:chgData name="Eric Glover" userId="47c2a8b81aae47a8" providerId="LiveId" clId="{049E6D94-1D3B-4D88-888E-7BB78F815D0F}" dt="2019-01-19T14:09:37.614" v="1991" actId="26606"/>
          <ac:spMkLst>
            <pc:docMk/>
            <pc:sldMk cId="4098102868" sldId="383"/>
            <ac:spMk id="4" creationId="{8713C10A-CB38-43AF-A09E-BDD4C50CCD53}"/>
          </ac:spMkLst>
        </pc:spChg>
        <pc:spChg chg="add mod ord">
          <ac:chgData name="Eric Glover" userId="47c2a8b81aae47a8" providerId="LiveId" clId="{049E6D94-1D3B-4D88-888E-7BB78F815D0F}" dt="2019-01-19T14:15:58.919" v="2091" actId="403"/>
          <ac:spMkLst>
            <pc:docMk/>
            <pc:sldMk cId="4098102868" sldId="383"/>
            <ac:spMk id="6" creationId="{4F13EAFA-7BCE-4E5F-A724-631F8BD44E90}"/>
          </ac:spMkLst>
        </pc:spChg>
        <pc:spChg chg="add del">
          <ac:chgData name="Eric Glover" userId="47c2a8b81aae47a8" providerId="LiveId" clId="{049E6D94-1D3B-4D88-888E-7BB78F815D0F}" dt="2019-01-19T14:09:11.545" v="1982" actId="26606"/>
          <ac:spMkLst>
            <pc:docMk/>
            <pc:sldMk cId="4098102868" sldId="383"/>
            <ac:spMk id="11" creationId="{36D16D1E-4205-49F5-BD2A-DA769947C104}"/>
          </ac:spMkLst>
        </pc:spChg>
        <pc:spChg chg="add del">
          <ac:chgData name="Eric Glover" userId="47c2a8b81aae47a8" providerId="LiveId" clId="{049E6D94-1D3B-4D88-888E-7BB78F815D0F}" dt="2019-01-19T14:09:11.545" v="1982" actId="26606"/>
          <ac:spMkLst>
            <pc:docMk/>
            <pc:sldMk cId="4098102868" sldId="383"/>
            <ac:spMk id="13" creationId="{012FD100-C039-4E03-B5E4-2EDFA7290AA6}"/>
          </ac:spMkLst>
        </pc:spChg>
        <pc:spChg chg="add del">
          <ac:chgData name="Eric Glover" userId="47c2a8b81aae47a8" providerId="LiveId" clId="{049E6D94-1D3B-4D88-888E-7BB78F815D0F}" dt="2019-01-19T14:09:11.545" v="1982" actId="26606"/>
          <ac:spMkLst>
            <pc:docMk/>
            <pc:sldMk cId="4098102868" sldId="383"/>
            <ac:spMk id="17" creationId="{A6B16355-27FB-445B-B646-02AB73637459}"/>
          </ac:spMkLst>
        </pc:spChg>
        <pc:spChg chg="add del">
          <ac:chgData name="Eric Glover" userId="47c2a8b81aae47a8" providerId="LiveId" clId="{049E6D94-1D3B-4D88-888E-7BB78F815D0F}" dt="2019-01-19T14:09:11.545" v="1982" actId="26606"/>
          <ac:spMkLst>
            <pc:docMk/>
            <pc:sldMk cId="4098102868" sldId="383"/>
            <ac:spMk id="21" creationId="{6B3BF2E5-C3AB-441F-A430-491119C56D26}"/>
          </ac:spMkLst>
        </pc:spChg>
        <pc:spChg chg="add del">
          <ac:chgData name="Eric Glover" userId="47c2a8b81aae47a8" providerId="LiveId" clId="{049E6D94-1D3B-4D88-888E-7BB78F815D0F}" dt="2019-01-19T14:09:11.545" v="1982" actId="26606"/>
          <ac:spMkLst>
            <pc:docMk/>
            <pc:sldMk cId="4098102868" sldId="383"/>
            <ac:spMk id="23" creationId="{DD07C90B-B81A-473B-8919-CA924E61FFCF}"/>
          </ac:spMkLst>
        </pc:spChg>
        <pc:spChg chg="add del">
          <ac:chgData name="Eric Glover" userId="47c2a8b81aae47a8" providerId="LiveId" clId="{049E6D94-1D3B-4D88-888E-7BB78F815D0F}" dt="2019-01-19T14:09:26.196" v="1984" actId="26606"/>
          <ac:spMkLst>
            <pc:docMk/>
            <pc:sldMk cId="4098102868" sldId="383"/>
            <ac:spMk id="25" creationId="{36D16D1E-4205-49F5-BD2A-DA769947C104}"/>
          </ac:spMkLst>
        </pc:spChg>
        <pc:spChg chg="add del">
          <ac:chgData name="Eric Glover" userId="47c2a8b81aae47a8" providerId="LiveId" clId="{049E6D94-1D3B-4D88-888E-7BB78F815D0F}" dt="2019-01-19T14:09:26.196" v="1984" actId="26606"/>
          <ac:spMkLst>
            <pc:docMk/>
            <pc:sldMk cId="4098102868" sldId="383"/>
            <ac:spMk id="26" creationId="{012FD100-C039-4E03-B5E4-2EDFA7290AA6}"/>
          </ac:spMkLst>
        </pc:spChg>
        <pc:spChg chg="add del">
          <ac:chgData name="Eric Glover" userId="47c2a8b81aae47a8" providerId="LiveId" clId="{049E6D94-1D3B-4D88-888E-7BB78F815D0F}" dt="2019-01-19T14:09:26.196" v="1984" actId="26606"/>
          <ac:spMkLst>
            <pc:docMk/>
            <pc:sldMk cId="4098102868" sldId="383"/>
            <ac:spMk id="28" creationId="{FB5993E2-C02B-4335-ABA5-D8EC465551E3}"/>
          </ac:spMkLst>
        </pc:spChg>
        <pc:spChg chg="add del">
          <ac:chgData name="Eric Glover" userId="47c2a8b81aae47a8" providerId="LiveId" clId="{049E6D94-1D3B-4D88-888E-7BB78F815D0F}" dt="2019-01-19T14:09:26.196" v="1984" actId="26606"/>
          <ac:spMkLst>
            <pc:docMk/>
            <pc:sldMk cId="4098102868" sldId="383"/>
            <ac:spMk id="29" creationId="{C0B801A2-5622-4BE8-9AD2-C337A2CD0022}"/>
          </ac:spMkLst>
        </pc:spChg>
        <pc:spChg chg="add del">
          <ac:chgData name="Eric Glover" userId="47c2a8b81aae47a8" providerId="LiveId" clId="{049E6D94-1D3B-4D88-888E-7BB78F815D0F}" dt="2019-01-19T14:09:26.196" v="1984" actId="26606"/>
          <ac:spMkLst>
            <pc:docMk/>
            <pc:sldMk cId="4098102868" sldId="383"/>
            <ac:spMk id="30" creationId="{B7AF614F-5BC3-4086-99F5-B87C5847A071}"/>
          </ac:spMkLst>
        </pc:spChg>
        <pc:spChg chg="add del">
          <ac:chgData name="Eric Glover" userId="47c2a8b81aae47a8" providerId="LiveId" clId="{049E6D94-1D3B-4D88-888E-7BB78F815D0F}" dt="2019-01-19T14:09:29.551" v="1986" actId="26606"/>
          <ac:spMkLst>
            <pc:docMk/>
            <pc:sldMk cId="4098102868" sldId="383"/>
            <ac:spMk id="32" creationId="{36D16D1E-4205-49F5-BD2A-DA769947C104}"/>
          </ac:spMkLst>
        </pc:spChg>
        <pc:spChg chg="add del">
          <ac:chgData name="Eric Glover" userId="47c2a8b81aae47a8" providerId="LiveId" clId="{049E6D94-1D3B-4D88-888E-7BB78F815D0F}" dt="2019-01-19T14:09:29.551" v="1986" actId="26606"/>
          <ac:spMkLst>
            <pc:docMk/>
            <pc:sldMk cId="4098102868" sldId="383"/>
            <ac:spMk id="33" creationId="{012FD100-C039-4E03-B5E4-2EDFA7290AA6}"/>
          </ac:spMkLst>
        </pc:spChg>
        <pc:spChg chg="add del">
          <ac:chgData name="Eric Glover" userId="47c2a8b81aae47a8" providerId="LiveId" clId="{049E6D94-1D3B-4D88-888E-7BB78F815D0F}" dt="2019-01-19T14:09:29.551" v="1986" actId="26606"/>
          <ac:spMkLst>
            <pc:docMk/>
            <pc:sldMk cId="4098102868" sldId="383"/>
            <ac:spMk id="35" creationId="{F9E80720-23E6-4B89-B77E-04A7689F1BA8}"/>
          </ac:spMkLst>
        </pc:spChg>
        <pc:spChg chg="add del">
          <ac:chgData name="Eric Glover" userId="47c2a8b81aae47a8" providerId="LiveId" clId="{049E6D94-1D3B-4D88-888E-7BB78F815D0F}" dt="2019-01-19T14:09:29.551" v="1986" actId="26606"/>
          <ac:spMkLst>
            <pc:docMk/>
            <pc:sldMk cId="4098102868" sldId="383"/>
            <ac:spMk id="36" creationId="{CD1D3CA1-3EB6-41F3-A419-8424B56BE63A}"/>
          </ac:spMkLst>
        </pc:spChg>
        <pc:spChg chg="add del">
          <ac:chgData name="Eric Glover" userId="47c2a8b81aae47a8" providerId="LiveId" clId="{049E6D94-1D3B-4D88-888E-7BB78F815D0F}" dt="2019-01-19T14:09:29.551" v="1986" actId="26606"/>
          <ac:spMkLst>
            <pc:docMk/>
            <pc:sldMk cId="4098102868" sldId="383"/>
            <ac:spMk id="37" creationId="{4D87F7B2-AA36-4B58-BC2C-1BBA135E8B6B}"/>
          </ac:spMkLst>
        </pc:spChg>
        <pc:spChg chg="add del">
          <ac:chgData name="Eric Glover" userId="47c2a8b81aae47a8" providerId="LiveId" clId="{049E6D94-1D3B-4D88-888E-7BB78F815D0F}" dt="2019-01-19T14:09:34.657" v="1988" actId="26606"/>
          <ac:spMkLst>
            <pc:docMk/>
            <pc:sldMk cId="4098102868" sldId="383"/>
            <ac:spMk id="39" creationId="{36D16D1E-4205-49F5-BD2A-DA769947C104}"/>
          </ac:spMkLst>
        </pc:spChg>
        <pc:spChg chg="add del">
          <ac:chgData name="Eric Glover" userId="47c2a8b81aae47a8" providerId="LiveId" clId="{049E6D94-1D3B-4D88-888E-7BB78F815D0F}" dt="2019-01-19T14:09:34.657" v="1988" actId="26606"/>
          <ac:spMkLst>
            <pc:docMk/>
            <pc:sldMk cId="4098102868" sldId="383"/>
            <ac:spMk id="40" creationId="{012FD100-C039-4E03-B5E4-2EDFA7290AA6}"/>
          </ac:spMkLst>
        </pc:spChg>
        <pc:spChg chg="add del">
          <ac:chgData name="Eric Glover" userId="47c2a8b81aae47a8" providerId="LiveId" clId="{049E6D94-1D3B-4D88-888E-7BB78F815D0F}" dt="2019-01-19T14:09:34.657" v="1988" actId="26606"/>
          <ac:spMkLst>
            <pc:docMk/>
            <pc:sldMk cId="4098102868" sldId="383"/>
            <ac:spMk id="42" creationId="{A6B16355-27FB-445B-B646-02AB73637459}"/>
          </ac:spMkLst>
        </pc:spChg>
        <pc:spChg chg="add del">
          <ac:chgData name="Eric Glover" userId="47c2a8b81aae47a8" providerId="LiveId" clId="{049E6D94-1D3B-4D88-888E-7BB78F815D0F}" dt="2019-01-19T14:09:34.657" v="1988" actId="26606"/>
          <ac:spMkLst>
            <pc:docMk/>
            <pc:sldMk cId="4098102868" sldId="383"/>
            <ac:spMk id="44" creationId="{6B3BF2E5-C3AB-441F-A430-491119C56D26}"/>
          </ac:spMkLst>
        </pc:spChg>
        <pc:spChg chg="add del">
          <ac:chgData name="Eric Glover" userId="47c2a8b81aae47a8" providerId="LiveId" clId="{049E6D94-1D3B-4D88-888E-7BB78F815D0F}" dt="2019-01-19T14:09:34.657" v="1988" actId="26606"/>
          <ac:spMkLst>
            <pc:docMk/>
            <pc:sldMk cId="4098102868" sldId="383"/>
            <ac:spMk id="45" creationId="{DD07C90B-B81A-473B-8919-CA924E61FFCF}"/>
          </ac:spMkLst>
        </pc:spChg>
        <pc:spChg chg="add del">
          <ac:chgData name="Eric Glover" userId="47c2a8b81aae47a8" providerId="LiveId" clId="{049E6D94-1D3B-4D88-888E-7BB78F815D0F}" dt="2019-01-19T14:09:37.531" v="1990" actId="26606"/>
          <ac:spMkLst>
            <pc:docMk/>
            <pc:sldMk cId="4098102868" sldId="383"/>
            <ac:spMk id="47" creationId="{36D16D1E-4205-49F5-BD2A-DA769947C104}"/>
          </ac:spMkLst>
        </pc:spChg>
        <pc:spChg chg="add del">
          <ac:chgData name="Eric Glover" userId="47c2a8b81aae47a8" providerId="LiveId" clId="{049E6D94-1D3B-4D88-888E-7BB78F815D0F}" dt="2019-01-19T14:09:37.531" v="1990" actId="26606"/>
          <ac:spMkLst>
            <pc:docMk/>
            <pc:sldMk cId="4098102868" sldId="383"/>
            <ac:spMk id="48" creationId="{012FD100-C039-4E03-B5E4-2EDFA7290AA6}"/>
          </ac:spMkLst>
        </pc:spChg>
        <pc:spChg chg="add">
          <ac:chgData name="Eric Glover" userId="47c2a8b81aae47a8" providerId="LiveId" clId="{049E6D94-1D3B-4D88-888E-7BB78F815D0F}" dt="2019-01-19T14:09:37.614" v="1991" actId="26606"/>
          <ac:spMkLst>
            <pc:docMk/>
            <pc:sldMk cId="4098102868" sldId="383"/>
            <ac:spMk id="51" creationId="{36D16D1E-4205-49F5-BD2A-DA769947C104}"/>
          </ac:spMkLst>
        </pc:spChg>
        <pc:spChg chg="add">
          <ac:chgData name="Eric Glover" userId="47c2a8b81aae47a8" providerId="LiveId" clId="{049E6D94-1D3B-4D88-888E-7BB78F815D0F}" dt="2019-01-19T14:09:37.614" v="1991" actId="26606"/>
          <ac:spMkLst>
            <pc:docMk/>
            <pc:sldMk cId="4098102868" sldId="383"/>
            <ac:spMk id="52" creationId="{012FD100-C039-4E03-B5E4-2EDFA7290AA6}"/>
          </ac:spMkLst>
        </pc:spChg>
        <pc:spChg chg="add">
          <ac:chgData name="Eric Glover" userId="47c2a8b81aae47a8" providerId="LiveId" clId="{049E6D94-1D3B-4D88-888E-7BB78F815D0F}" dt="2019-01-19T14:09:37.614" v="1991" actId="26606"/>
          <ac:spMkLst>
            <pc:docMk/>
            <pc:sldMk cId="4098102868" sldId="383"/>
            <ac:spMk id="54" creationId="{FB5993E2-C02B-4335-ABA5-D8EC465551E3}"/>
          </ac:spMkLst>
        </pc:spChg>
        <pc:spChg chg="add">
          <ac:chgData name="Eric Glover" userId="47c2a8b81aae47a8" providerId="LiveId" clId="{049E6D94-1D3B-4D88-888E-7BB78F815D0F}" dt="2019-01-19T14:09:37.614" v="1991" actId="26606"/>
          <ac:spMkLst>
            <pc:docMk/>
            <pc:sldMk cId="4098102868" sldId="383"/>
            <ac:spMk id="55" creationId="{C0B801A2-5622-4BE8-9AD2-C337A2CD0022}"/>
          </ac:spMkLst>
        </pc:spChg>
        <pc:spChg chg="add">
          <ac:chgData name="Eric Glover" userId="47c2a8b81aae47a8" providerId="LiveId" clId="{049E6D94-1D3B-4D88-888E-7BB78F815D0F}" dt="2019-01-19T14:09:37.614" v="1991" actId="26606"/>
          <ac:spMkLst>
            <pc:docMk/>
            <pc:sldMk cId="4098102868" sldId="383"/>
            <ac:spMk id="56" creationId="{B7AF614F-5BC3-4086-99F5-B87C5847A071}"/>
          </ac:spMkLst>
        </pc:spChg>
        <pc:graphicFrameChg chg="add mod modGraphic">
          <ac:chgData name="Eric Glover" userId="47c2a8b81aae47a8" providerId="LiveId" clId="{049E6D94-1D3B-4D88-888E-7BB78F815D0F}" dt="2019-01-19T14:17:18.133" v="2094"/>
          <ac:graphicFrameMkLst>
            <pc:docMk/>
            <pc:sldMk cId="4098102868" sldId="383"/>
            <ac:graphicFrameMk id="5" creationId="{4C8F8DCF-D376-450B-BFEF-5FE743775909}"/>
          </ac:graphicFrameMkLst>
        </pc:graphicFrameChg>
        <pc:cxnChg chg="add del">
          <ac:chgData name="Eric Glover" userId="47c2a8b81aae47a8" providerId="LiveId" clId="{049E6D94-1D3B-4D88-888E-7BB78F815D0F}" dt="2019-01-19T14:09:11.545" v="1982" actId="26606"/>
          <ac:cxnSpMkLst>
            <pc:docMk/>
            <pc:sldMk cId="4098102868" sldId="383"/>
            <ac:cxnSpMk id="15" creationId="{4418FCD2-8448-4A81-8EB4-72250F7827B4}"/>
          </ac:cxnSpMkLst>
        </pc:cxnChg>
        <pc:cxnChg chg="add del">
          <ac:chgData name="Eric Glover" userId="47c2a8b81aae47a8" providerId="LiveId" clId="{049E6D94-1D3B-4D88-888E-7BB78F815D0F}" dt="2019-01-19T14:09:11.545" v="1982" actId="26606"/>
          <ac:cxnSpMkLst>
            <pc:docMk/>
            <pc:sldMk cId="4098102868" sldId="383"/>
            <ac:cxnSpMk id="19" creationId="{06DA680F-F6AC-453E-A8BF-C5BDED2851DE}"/>
          </ac:cxnSpMkLst>
        </pc:cxnChg>
        <pc:cxnChg chg="add del">
          <ac:chgData name="Eric Glover" userId="47c2a8b81aae47a8" providerId="LiveId" clId="{049E6D94-1D3B-4D88-888E-7BB78F815D0F}" dt="2019-01-19T14:09:26.196" v="1984" actId="26606"/>
          <ac:cxnSpMkLst>
            <pc:docMk/>
            <pc:sldMk cId="4098102868" sldId="383"/>
            <ac:cxnSpMk id="27" creationId="{4418FCD2-8448-4A81-8EB4-72250F7827B4}"/>
          </ac:cxnSpMkLst>
        </pc:cxnChg>
        <pc:cxnChg chg="add del">
          <ac:chgData name="Eric Glover" userId="47c2a8b81aae47a8" providerId="LiveId" clId="{049E6D94-1D3B-4D88-888E-7BB78F815D0F}" dt="2019-01-19T14:09:29.551" v="1986" actId="26606"/>
          <ac:cxnSpMkLst>
            <pc:docMk/>
            <pc:sldMk cId="4098102868" sldId="383"/>
            <ac:cxnSpMk id="34" creationId="{4418FCD2-8448-4A81-8EB4-72250F7827B4}"/>
          </ac:cxnSpMkLst>
        </pc:cxnChg>
        <pc:cxnChg chg="add del">
          <ac:chgData name="Eric Glover" userId="47c2a8b81aae47a8" providerId="LiveId" clId="{049E6D94-1D3B-4D88-888E-7BB78F815D0F}" dt="2019-01-19T14:09:34.657" v="1988" actId="26606"/>
          <ac:cxnSpMkLst>
            <pc:docMk/>
            <pc:sldMk cId="4098102868" sldId="383"/>
            <ac:cxnSpMk id="41" creationId="{4418FCD2-8448-4A81-8EB4-72250F7827B4}"/>
          </ac:cxnSpMkLst>
        </pc:cxnChg>
        <pc:cxnChg chg="add del">
          <ac:chgData name="Eric Glover" userId="47c2a8b81aae47a8" providerId="LiveId" clId="{049E6D94-1D3B-4D88-888E-7BB78F815D0F}" dt="2019-01-19T14:09:34.657" v="1988" actId="26606"/>
          <ac:cxnSpMkLst>
            <pc:docMk/>
            <pc:sldMk cId="4098102868" sldId="383"/>
            <ac:cxnSpMk id="43" creationId="{06DA680F-F6AC-453E-A8BF-C5BDED2851DE}"/>
          </ac:cxnSpMkLst>
        </pc:cxnChg>
        <pc:cxnChg chg="add del">
          <ac:chgData name="Eric Glover" userId="47c2a8b81aae47a8" providerId="LiveId" clId="{049E6D94-1D3B-4D88-888E-7BB78F815D0F}" dt="2019-01-19T14:09:37.531" v="1990" actId="26606"/>
          <ac:cxnSpMkLst>
            <pc:docMk/>
            <pc:sldMk cId="4098102868" sldId="383"/>
            <ac:cxnSpMk id="49" creationId="{4418FCD2-8448-4A81-8EB4-72250F7827B4}"/>
          </ac:cxnSpMkLst>
        </pc:cxnChg>
        <pc:cxnChg chg="add">
          <ac:chgData name="Eric Glover" userId="47c2a8b81aae47a8" providerId="LiveId" clId="{049E6D94-1D3B-4D88-888E-7BB78F815D0F}" dt="2019-01-19T14:09:37.614" v="1991" actId="26606"/>
          <ac:cxnSpMkLst>
            <pc:docMk/>
            <pc:sldMk cId="4098102868" sldId="383"/>
            <ac:cxnSpMk id="53" creationId="{4418FCD2-8448-4A81-8EB4-72250F7827B4}"/>
          </ac:cxnSpMkLst>
        </pc:cxnChg>
      </pc:sldChg>
      <pc:sldChg chg="addSp delSp modSp delAnim modAnim modNotesTx">
        <pc:chgData name="Eric Glover" userId="47c2a8b81aae47a8" providerId="LiveId" clId="{049E6D94-1D3B-4D88-888E-7BB78F815D0F}" dt="2019-01-19T20:23:11.933" v="4742" actId="6549"/>
        <pc:sldMkLst>
          <pc:docMk/>
          <pc:sldMk cId="2799102935" sldId="384"/>
        </pc:sldMkLst>
        <pc:spChg chg="add del mod">
          <ac:chgData name="Eric Glover" userId="47c2a8b81aae47a8" providerId="LiveId" clId="{049E6D94-1D3B-4D88-888E-7BB78F815D0F}" dt="2019-01-19T19:42:41.492" v="3121" actId="478"/>
          <ac:spMkLst>
            <pc:docMk/>
            <pc:sldMk cId="2799102935" sldId="384"/>
            <ac:spMk id="14" creationId="{3E82020D-3DF1-4C9C-A43E-70E2B2D83116}"/>
          </ac:spMkLst>
        </pc:spChg>
        <pc:spChg chg="del mod">
          <ac:chgData name="Eric Glover" userId="47c2a8b81aae47a8" providerId="LiveId" clId="{049E6D94-1D3B-4D88-888E-7BB78F815D0F}" dt="2019-01-19T19:29:08.458" v="2950" actId="478"/>
          <ac:spMkLst>
            <pc:docMk/>
            <pc:sldMk cId="2799102935" sldId="384"/>
            <ac:spMk id="16" creationId="{D81F4A89-CDCF-49BF-B8AC-58239FFB7C12}"/>
          </ac:spMkLst>
        </pc:spChg>
        <pc:spChg chg="del mod">
          <ac:chgData name="Eric Glover" userId="47c2a8b81aae47a8" providerId="LiveId" clId="{049E6D94-1D3B-4D88-888E-7BB78F815D0F}" dt="2019-01-19T19:56:08.526" v="3531" actId="478"/>
          <ac:spMkLst>
            <pc:docMk/>
            <pc:sldMk cId="2799102935" sldId="384"/>
            <ac:spMk id="20" creationId="{F7EDC30E-FF12-4D67-9DD7-F650CAB7E014}"/>
          </ac:spMkLst>
        </pc:spChg>
        <pc:spChg chg="mod">
          <ac:chgData name="Eric Glover" userId="47c2a8b81aae47a8" providerId="LiveId" clId="{049E6D94-1D3B-4D88-888E-7BB78F815D0F}" dt="2019-01-19T19:28:46.535" v="2947" actId="20577"/>
          <ac:spMkLst>
            <pc:docMk/>
            <pc:sldMk cId="2799102935" sldId="384"/>
            <ac:spMk id="22" creationId="{49C6DAFB-9C1E-4964-8E37-9C01F7C992AA}"/>
          </ac:spMkLst>
        </pc:spChg>
        <pc:spChg chg="mod">
          <ac:chgData name="Eric Glover" userId="47c2a8b81aae47a8" providerId="LiveId" clId="{049E6D94-1D3B-4D88-888E-7BB78F815D0F}" dt="2019-01-19T19:31:40.376" v="2976" actId="1036"/>
          <ac:spMkLst>
            <pc:docMk/>
            <pc:sldMk cId="2799102935" sldId="384"/>
            <ac:spMk id="24" creationId="{48E78AFD-033A-40B4-AD93-ED455625D8C8}"/>
          </ac:spMkLst>
        </pc:spChg>
        <pc:spChg chg="add del">
          <ac:chgData name="Eric Glover" userId="47c2a8b81aae47a8" providerId="LiveId" clId="{049E6D94-1D3B-4D88-888E-7BB78F815D0F}" dt="2019-01-19T19:55:54.475" v="3528" actId="478"/>
          <ac:spMkLst>
            <pc:docMk/>
            <pc:sldMk cId="2799102935" sldId="384"/>
            <ac:spMk id="25" creationId="{78F867A5-49B9-40EE-A958-636E957186E3}"/>
          </ac:spMkLst>
        </pc:spChg>
        <pc:spChg chg="add mod">
          <ac:chgData name="Eric Glover" userId="47c2a8b81aae47a8" providerId="LiveId" clId="{049E6D94-1D3B-4D88-888E-7BB78F815D0F}" dt="2019-01-19T20:23:11.933" v="4742" actId="6549"/>
          <ac:spMkLst>
            <pc:docMk/>
            <pc:sldMk cId="2799102935" sldId="384"/>
            <ac:spMk id="26" creationId="{08C02B46-B984-4ED0-919F-683F39B00594}"/>
          </ac:spMkLst>
        </pc:spChg>
        <pc:spChg chg="add mod">
          <ac:chgData name="Eric Glover" userId="47c2a8b81aae47a8" providerId="LiveId" clId="{049E6D94-1D3B-4D88-888E-7BB78F815D0F}" dt="2019-01-19T20:21:04.713" v="4639" actId="6549"/>
          <ac:spMkLst>
            <pc:docMk/>
            <pc:sldMk cId="2799102935" sldId="384"/>
            <ac:spMk id="27" creationId="{D22F3A4A-BF51-4FB8-BDAD-4E48A6A54460}"/>
          </ac:spMkLst>
        </pc:spChg>
        <pc:cxnChg chg="add">
          <ac:chgData name="Eric Glover" userId="47c2a8b81aae47a8" providerId="LiveId" clId="{049E6D94-1D3B-4D88-888E-7BB78F815D0F}" dt="2019-01-19T19:43:23.259" v="3126"/>
          <ac:cxnSpMkLst>
            <pc:docMk/>
            <pc:sldMk cId="2799102935" sldId="384"/>
            <ac:cxnSpMk id="18" creationId="{00CAD81D-5601-4253-9E85-7F9F4635C564}"/>
          </ac:cxnSpMkLst>
        </pc:cxnChg>
        <pc:cxnChg chg="del mod">
          <ac:chgData name="Eric Glover" userId="47c2a8b81aae47a8" providerId="LiveId" clId="{049E6D94-1D3B-4D88-888E-7BB78F815D0F}" dt="2019-01-19T19:29:08.458" v="2950" actId="478"/>
          <ac:cxnSpMkLst>
            <pc:docMk/>
            <pc:sldMk cId="2799102935" sldId="384"/>
            <ac:cxnSpMk id="23" creationId="{EC3DC400-D827-4E7D-AB13-38E325442C74}"/>
          </ac:cxnSpMkLst>
        </pc:cxnChg>
      </pc:sldChg>
      <pc:sldChg chg="addSp delSp add del setBg delDesignElem">
        <pc:chgData name="Eric Glover" userId="47c2a8b81aae47a8" providerId="LiveId" clId="{049E6D94-1D3B-4D88-888E-7BB78F815D0F}" dt="2019-01-19T14:36:07.170" v="2510"/>
        <pc:sldMkLst>
          <pc:docMk/>
          <pc:sldMk cId="3928661002" sldId="384"/>
        </pc:sldMkLst>
        <pc:spChg chg="add del">
          <ac:chgData name="Eric Glover" userId="47c2a8b81aae47a8" providerId="LiveId" clId="{049E6D94-1D3B-4D88-888E-7BB78F815D0F}" dt="2019-01-19T14:36:07.170" v="2510"/>
          <ac:spMkLst>
            <pc:docMk/>
            <pc:sldMk cId="3928661002" sldId="384"/>
            <ac:spMk id="11" creationId="{13FE9996-7EAC-4679-B37D-C1045F42F954}"/>
          </ac:spMkLst>
        </pc:spChg>
        <pc:spChg chg="add del">
          <ac:chgData name="Eric Glover" userId="47c2a8b81aae47a8" providerId="LiveId" clId="{049E6D94-1D3B-4D88-888E-7BB78F815D0F}" dt="2019-01-19T14:36:07.170" v="2510"/>
          <ac:spMkLst>
            <pc:docMk/>
            <pc:sldMk cId="3928661002" sldId="384"/>
            <ac:spMk id="13" creationId="{761DF1FE-5CC8-43D2-A76C-93C76EEDE1E9}"/>
          </ac:spMkLst>
        </pc:spChg>
        <pc:spChg chg="add del">
          <ac:chgData name="Eric Glover" userId="47c2a8b81aae47a8" providerId="LiveId" clId="{049E6D94-1D3B-4D88-888E-7BB78F815D0F}" dt="2019-01-19T14:36:07.170" v="2510"/>
          <ac:spMkLst>
            <pc:docMk/>
            <pc:sldMk cId="3928661002" sldId="384"/>
            <ac:spMk id="17" creationId="{3741B58E-3B65-4A01-A276-975AB2CF8A08}"/>
          </ac:spMkLst>
        </pc:spChg>
        <pc:spChg chg="add del">
          <ac:chgData name="Eric Glover" userId="47c2a8b81aae47a8" providerId="LiveId" clId="{049E6D94-1D3B-4D88-888E-7BB78F815D0F}" dt="2019-01-19T14:36:07.170" v="2510"/>
          <ac:spMkLst>
            <pc:docMk/>
            <pc:sldMk cId="3928661002" sldId="384"/>
            <ac:spMk id="19" creationId="{7AAC67C3-831B-4AB1-A259-DFB839CAFAFC}"/>
          </ac:spMkLst>
        </pc:spChg>
        <pc:spChg chg="add del">
          <ac:chgData name="Eric Glover" userId="47c2a8b81aae47a8" providerId="LiveId" clId="{049E6D94-1D3B-4D88-888E-7BB78F815D0F}" dt="2019-01-19T14:36:07.170" v="2510"/>
          <ac:spMkLst>
            <pc:docMk/>
            <pc:sldMk cId="3928661002" sldId="384"/>
            <ac:spMk id="21" creationId="{054B3F04-9EAC-45C0-B3CE-0387EEA10A0C}"/>
          </ac:spMkLst>
        </pc:spChg>
        <pc:cxnChg chg="add del">
          <ac:chgData name="Eric Glover" userId="47c2a8b81aae47a8" providerId="LiveId" clId="{049E6D94-1D3B-4D88-888E-7BB78F815D0F}" dt="2019-01-19T14:36:07.170" v="2510"/>
          <ac:cxnSpMkLst>
            <pc:docMk/>
            <pc:sldMk cId="3928661002" sldId="384"/>
            <ac:cxnSpMk id="15" creationId="{E161BEBD-A23C-409E-ABC7-73F9EDC02F20}"/>
          </ac:cxnSpMkLst>
        </pc:cxnChg>
      </pc:sldChg>
      <pc:sldChg chg="modSp del">
        <pc:chgData name="Eric Glover" userId="47c2a8b81aae47a8" providerId="LiveId" clId="{049E6D94-1D3B-4D88-888E-7BB78F815D0F}" dt="2019-01-19T19:31:10.398" v="2973" actId="2696"/>
        <pc:sldMkLst>
          <pc:docMk/>
          <pc:sldMk cId="135009245" sldId="385"/>
        </pc:sldMkLst>
        <pc:spChg chg="mod">
          <ac:chgData name="Eric Glover" userId="47c2a8b81aae47a8" providerId="LiveId" clId="{049E6D94-1D3B-4D88-888E-7BB78F815D0F}" dt="2019-01-19T14:47:02.342" v="2709" actId="6549"/>
          <ac:spMkLst>
            <pc:docMk/>
            <pc:sldMk cId="135009245" sldId="385"/>
            <ac:spMk id="16" creationId="{D81F4A89-CDCF-49BF-B8AC-58239FFB7C12}"/>
          </ac:spMkLst>
        </pc:spChg>
        <pc:spChg chg="mod">
          <ac:chgData name="Eric Glover" userId="47c2a8b81aae47a8" providerId="LiveId" clId="{049E6D94-1D3B-4D88-888E-7BB78F815D0F}" dt="2019-01-19T14:45:39.278" v="2679" actId="6549"/>
          <ac:spMkLst>
            <pc:docMk/>
            <pc:sldMk cId="135009245" sldId="385"/>
            <ac:spMk id="20" creationId="{F7EDC30E-FF12-4D67-9DD7-F650CAB7E014}"/>
          </ac:spMkLst>
        </pc:spChg>
        <pc:spChg chg="mod">
          <ac:chgData name="Eric Glover" userId="47c2a8b81aae47a8" providerId="LiveId" clId="{049E6D94-1D3B-4D88-888E-7BB78F815D0F}" dt="2019-01-19T14:45:57.330" v="2695" actId="20577"/>
          <ac:spMkLst>
            <pc:docMk/>
            <pc:sldMk cId="135009245" sldId="385"/>
            <ac:spMk id="22" creationId="{49C6DAFB-9C1E-4964-8E37-9C01F7C992AA}"/>
          </ac:spMkLst>
        </pc:spChg>
        <pc:spChg chg="mod">
          <ac:chgData name="Eric Glover" userId="47c2a8b81aae47a8" providerId="LiveId" clId="{049E6D94-1D3B-4D88-888E-7BB78F815D0F}" dt="2019-01-19T14:45:29.848" v="2669" actId="6549"/>
          <ac:spMkLst>
            <pc:docMk/>
            <pc:sldMk cId="135009245" sldId="385"/>
            <ac:spMk id="24" creationId="{48E78AFD-033A-40B4-AD93-ED455625D8C8}"/>
          </ac:spMkLst>
        </pc:spChg>
      </pc:sldChg>
      <pc:sldChg chg="addSp delSp modSp delAnim modAnim">
        <pc:chgData name="Eric Glover" userId="47c2a8b81aae47a8" providerId="LiveId" clId="{049E6D94-1D3B-4D88-888E-7BB78F815D0F}" dt="2019-01-19T20:54:53.778" v="5322"/>
        <pc:sldMkLst>
          <pc:docMk/>
          <pc:sldMk cId="1301538227" sldId="386"/>
        </pc:sldMkLst>
        <pc:spChg chg="add mod">
          <ac:chgData name="Eric Glover" userId="47c2a8b81aae47a8" providerId="LiveId" clId="{049E6D94-1D3B-4D88-888E-7BB78F815D0F}" dt="2019-01-19T20:41:51.933" v="5216" actId="20577"/>
          <ac:spMkLst>
            <pc:docMk/>
            <pc:sldMk cId="1301538227" sldId="386"/>
            <ac:spMk id="14" creationId="{988D47EA-DCDA-432F-939D-A24EEF192643}"/>
          </ac:spMkLst>
        </pc:spChg>
        <pc:spChg chg="del">
          <ac:chgData name="Eric Glover" userId="47c2a8b81aae47a8" providerId="LiveId" clId="{049E6D94-1D3B-4D88-888E-7BB78F815D0F}" dt="2019-01-19T14:44:04.108" v="2646" actId="478"/>
          <ac:spMkLst>
            <pc:docMk/>
            <pc:sldMk cId="1301538227" sldId="386"/>
            <ac:spMk id="16" creationId="{D81F4A89-CDCF-49BF-B8AC-58239FFB7C12}"/>
          </ac:spMkLst>
        </pc:spChg>
        <pc:spChg chg="mod">
          <ac:chgData name="Eric Glover" userId="47c2a8b81aae47a8" providerId="LiveId" clId="{049E6D94-1D3B-4D88-888E-7BB78F815D0F}" dt="2019-01-19T20:43:58.191" v="5217" actId="404"/>
          <ac:spMkLst>
            <pc:docMk/>
            <pc:sldMk cId="1301538227" sldId="386"/>
            <ac:spMk id="20" creationId="{F7EDC30E-FF12-4D67-9DD7-F650CAB7E014}"/>
          </ac:spMkLst>
        </pc:spChg>
        <pc:spChg chg="mod">
          <ac:chgData name="Eric Glover" userId="47c2a8b81aae47a8" providerId="LiveId" clId="{049E6D94-1D3B-4D88-888E-7BB78F815D0F}" dt="2019-01-19T19:46:29.656" v="3214" actId="403"/>
          <ac:spMkLst>
            <pc:docMk/>
            <pc:sldMk cId="1301538227" sldId="386"/>
            <ac:spMk id="22" creationId="{49C6DAFB-9C1E-4964-8E37-9C01F7C992AA}"/>
          </ac:spMkLst>
        </pc:spChg>
        <pc:spChg chg="mod">
          <ac:chgData name="Eric Glover" userId="47c2a8b81aae47a8" providerId="LiveId" clId="{049E6D94-1D3B-4D88-888E-7BB78F815D0F}" dt="2019-01-19T14:44:32.375" v="2656" actId="6549"/>
          <ac:spMkLst>
            <pc:docMk/>
            <pc:sldMk cId="1301538227" sldId="386"/>
            <ac:spMk id="24" creationId="{48E78AFD-033A-40B4-AD93-ED455625D8C8}"/>
          </ac:spMkLst>
        </pc:spChg>
        <pc:cxnChg chg="add mod">
          <ac:chgData name="Eric Glover" userId="47c2a8b81aae47a8" providerId="LiveId" clId="{049E6D94-1D3B-4D88-888E-7BB78F815D0F}" dt="2019-01-19T19:44:10.918" v="3162" actId="1035"/>
          <ac:cxnSpMkLst>
            <pc:docMk/>
            <pc:sldMk cId="1301538227" sldId="386"/>
            <ac:cxnSpMk id="18" creationId="{4FC8502A-2FA0-40AF-B8F9-C1191196C65D}"/>
          </ac:cxnSpMkLst>
        </pc:cxnChg>
        <pc:cxnChg chg="del">
          <ac:chgData name="Eric Glover" userId="47c2a8b81aae47a8" providerId="LiveId" clId="{049E6D94-1D3B-4D88-888E-7BB78F815D0F}" dt="2019-01-19T14:44:04.108" v="2646" actId="478"/>
          <ac:cxnSpMkLst>
            <pc:docMk/>
            <pc:sldMk cId="1301538227" sldId="386"/>
            <ac:cxnSpMk id="23" creationId="{EC3DC400-D827-4E7D-AB13-38E325442C74}"/>
          </ac:cxnSpMkLst>
        </pc:cxnChg>
      </pc:sldChg>
      <pc:sldChg chg="delSp add del setBg delDesignElem">
        <pc:chgData name="Eric Glover" userId="47c2a8b81aae47a8" providerId="LiveId" clId="{049E6D94-1D3B-4D88-888E-7BB78F815D0F}" dt="2019-01-19T19:37:01.049" v="3043" actId="2696"/>
        <pc:sldMkLst>
          <pc:docMk/>
          <pc:sldMk cId="239196156" sldId="387"/>
        </pc:sldMkLst>
        <pc:spChg chg="del">
          <ac:chgData name="Eric Glover" userId="47c2a8b81aae47a8" providerId="LiveId" clId="{049E6D94-1D3B-4D88-888E-7BB78F815D0F}" dt="2019-01-19T19:36:57.976" v="3042"/>
          <ac:spMkLst>
            <pc:docMk/>
            <pc:sldMk cId="239196156" sldId="387"/>
            <ac:spMk id="11" creationId="{13FE9996-7EAC-4679-B37D-C1045F42F954}"/>
          </ac:spMkLst>
        </pc:spChg>
        <pc:spChg chg="del">
          <ac:chgData name="Eric Glover" userId="47c2a8b81aae47a8" providerId="LiveId" clId="{049E6D94-1D3B-4D88-888E-7BB78F815D0F}" dt="2019-01-19T19:36:57.976" v="3042"/>
          <ac:spMkLst>
            <pc:docMk/>
            <pc:sldMk cId="239196156" sldId="387"/>
            <ac:spMk id="13" creationId="{761DF1FE-5CC8-43D2-A76C-93C76EEDE1E9}"/>
          </ac:spMkLst>
        </pc:spChg>
        <pc:spChg chg="del">
          <ac:chgData name="Eric Glover" userId="47c2a8b81aae47a8" providerId="LiveId" clId="{049E6D94-1D3B-4D88-888E-7BB78F815D0F}" dt="2019-01-19T19:36:57.976" v="3042"/>
          <ac:spMkLst>
            <pc:docMk/>
            <pc:sldMk cId="239196156" sldId="387"/>
            <ac:spMk id="17" creationId="{3741B58E-3B65-4A01-A276-975AB2CF8A08}"/>
          </ac:spMkLst>
        </pc:spChg>
        <pc:spChg chg="del">
          <ac:chgData name="Eric Glover" userId="47c2a8b81aae47a8" providerId="LiveId" clId="{049E6D94-1D3B-4D88-888E-7BB78F815D0F}" dt="2019-01-19T19:36:57.976" v="3042"/>
          <ac:spMkLst>
            <pc:docMk/>
            <pc:sldMk cId="239196156" sldId="387"/>
            <ac:spMk id="19" creationId="{7AAC67C3-831B-4AB1-A259-DFB839CAFAFC}"/>
          </ac:spMkLst>
        </pc:spChg>
        <pc:spChg chg="del">
          <ac:chgData name="Eric Glover" userId="47c2a8b81aae47a8" providerId="LiveId" clId="{049E6D94-1D3B-4D88-888E-7BB78F815D0F}" dt="2019-01-19T19:36:57.976" v="3042"/>
          <ac:spMkLst>
            <pc:docMk/>
            <pc:sldMk cId="239196156" sldId="387"/>
            <ac:spMk id="21" creationId="{054B3F04-9EAC-45C0-B3CE-0387EEA10A0C}"/>
          </ac:spMkLst>
        </pc:spChg>
        <pc:cxnChg chg="del">
          <ac:chgData name="Eric Glover" userId="47c2a8b81aae47a8" providerId="LiveId" clId="{049E6D94-1D3B-4D88-888E-7BB78F815D0F}" dt="2019-01-19T19:36:57.976" v="3042"/>
          <ac:cxnSpMkLst>
            <pc:docMk/>
            <pc:sldMk cId="239196156" sldId="387"/>
            <ac:cxnSpMk id="15" creationId="{E161BEBD-A23C-409E-ABC7-73F9EDC02F20}"/>
          </ac:cxnSpMkLst>
        </pc:cxnChg>
      </pc:sldChg>
      <pc:sldChg chg="addSp delSp modSp delAnim modAnim">
        <pc:chgData name="Eric Glover" userId="47c2a8b81aae47a8" providerId="LiveId" clId="{049E6D94-1D3B-4D88-888E-7BB78F815D0F}" dt="2019-01-19T20:53:52.881" v="5319"/>
        <pc:sldMkLst>
          <pc:docMk/>
          <pc:sldMk cId="4237038978" sldId="387"/>
        </pc:sldMkLst>
        <pc:spChg chg="del">
          <ac:chgData name="Eric Glover" userId="47c2a8b81aae47a8" providerId="LiveId" clId="{049E6D94-1D3B-4D88-888E-7BB78F815D0F}" dt="2019-01-19T19:42:47.092" v="3122" actId="478"/>
          <ac:spMkLst>
            <pc:docMk/>
            <pc:sldMk cId="4237038978" sldId="387"/>
            <ac:spMk id="14" creationId="{3E82020D-3DF1-4C9C-A43E-70E2B2D83116}"/>
          </ac:spMkLst>
        </pc:spChg>
        <pc:spChg chg="add mod">
          <ac:chgData name="Eric Glover" userId="47c2a8b81aae47a8" providerId="LiveId" clId="{049E6D94-1D3B-4D88-888E-7BB78F815D0F}" dt="2019-01-19T20:32:32.102" v="5019" actId="6549"/>
          <ac:spMkLst>
            <pc:docMk/>
            <pc:sldMk cId="4237038978" sldId="387"/>
            <ac:spMk id="18" creationId="{10B156F6-1E5B-4BCB-8A15-3E651B0762A1}"/>
          </ac:spMkLst>
        </pc:spChg>
        <pc:spChg chg="del mod">
          <ac:chgData name="Eric Glover" userId="47c2a8b81aae47a8" providerId="LiveId" clId="{049E6D94-1D3B-4D88-888E-7BB78F815D0F}" dt="2019-01-19T20:21:47.583" v="4641" actId="478"/>
          <ac:spMkLst>
            <pc:docMk/>
            <pc:sldMk cId="4237038978" sldId="387"/>
            <ac:spMk id="20" creationId="{F7EDC30E-FF12-4D67-9DD7-F650CAB7E014}"/>
          </ac:spMkLst>
        </pc:spChg>
        <pc:spChg chg="add mod">
          <ac:chgData name="Eric Glover" userId="47c2a8b81aae47a8" providerId="LiveId" clId="{049E6D94-1D3B-4D88-888E-7BB78F815D0F}" dt="2019-01-19T20:23:25.262" v="4752" actId="6549"/>
          <ac:spMkLst>
            <pc:docMk/>
            <pc:sldMk cId="4237038978" sldId="387"/>
            <ac:spMk id="23" creationId="{B58B3D52-4C21-46D0-8F9C-460D5DB0741E}"/>
          </ac:spMkLst>
        </pc:spChg>
        <pc:spChg chg="mod">
          <ac:chgData name="Eric Glover" userId="47c2a8b81aae47a8" providerId="LiveId" clId="{049E6D94-1D3B-4D88-888E-7BB78F815D0F}" dt="2019-01-19T20:26:20.695" v="4810" actId="6549"/>
          <ac:spMkLst>
            <pc:docMk/>
            <pc:sldMk cId="4237038978" sldId="387"/>
            <ac:spMk id="24" creationId="{48E78AFD-033A-40B4-AD93-ED455625D8C8}"/>
          </ac:spMkLst>
        </pc:spChg>
        <pc:cxnChg chg="add">
          <ac:chgData name="Eric Glover" userId="47c2a8b81aae47a8" providerId="LiveId" clId="{049E6D94-1D3B-4D88-888E-7BB78F815D0F}" dt="2019-01-19T19:43:46.346" v="3127"/>
          <ac:cxnSpMkLst>
            <pc:docMk/>
            <pc:sldMk cId="4237038978" sldId="387"/>
            <ac:cxnSpMk id="16" creationId="{ADC3B0AA-4441-488F-9BE0-05EC974F55AE}"/>
          </ac:cxnSpMkLst>
        </pc:cxnChg>
      </pc:sldChg>
    </pc:docChg>
  </pc:docChgLst>
  <pc:docChgLst>
    <pc:chgData name="Eric Glover" userId="47c2a8b81aae47a8" providerId="LiveId" clId="{0CBBB678-EA85-45C5-BDD6-8B119D21F05A}"/>
    <pc:docChg chg="addSld delSld modSld">
      <pc:chgData name="Eric Glover" userId="47c2a8b81aae47a8" providerId="LiveId" clId="{0CBBB678-EA85-45C5-BDD6-8B119D21F05A}" dt="2019-01-16T12:49:08.706" v="1" actId="2696"/>
      <pc:docMkLst>
        <pc:docMk/>
      </pc:docMkLst>
      <pc:sldChg chg="add">
        <pc:chgData name="Eric Glover" userId="47c2a8b81aae47a8" providerId="LiveId" clId="{0CBBB678-EA85-45C5-BDD6-8B119D21F05A}" dt="2019-01-16T12:49:05.574" v="0" actId="2696"/>
        <pc:sldMkLst>
          <pc:docMk/>
          <pc:sldMk cId="2804024156" sldId="38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A703-7DE9-4366-AFCB-4BA34C56975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C09C12-462C-49D9-9D7F-0961B9E53456}">
      <dgm:prSet phldrT="[Text]"/>
      <dgm:spPr/>
      <dgm:t>
        <a:bodyPr/>
        <a:lstStyle/>
        <a:p>
          <a:pPr>
            <a:lnSpc>
              <a:spcPct val="100000"/>
            </a:lnSpc>
          </a:pPr>
          <a:r>
            <a:rPr lang="en-US" dirty="0"/>
            <a:t>Jesus went to the Jews</a:t>
          </a:r>
        </a:p>
      </dgm:t>
    </dgm:pt>
    <dgm:pt modelId="{D8DFCBC7-3BEA-4DEA-9043-F3A426106CD5}" type="parTrans" cxnId="{F31D900C-B4A3-47D7-8FF7-D5A468AD54D9}">
      <dgm:prSet/>
      <dgm:spPr/>
      <dgm:t>
        <a:bodyPr/>
        <a:lstStyle/>
        <a:p>
          <a:endParaRPr lang="en-US"/>
        </a:p>
      </dgm:t>
    </dgm:pt>
    <dgm:pt modelId="{8C0CC289-3EFE-4B61-B87A-A2BA4DD3CFF8}" type="sibTrans" cxnId="{F31D900C-B4A3-47D7-8FF7-D5A468AD54D9}">
      <dgm:prSet/>
      <dgm:spPr/>
      <dgm:t>
        <a:bodyPr/>
        <a:lstStyle/>
        <a:p>
          <a:endParaRPr lang="en-US"/>
        </a:p>
      </dgm:t>
    </dgm:pt>
    <dgm:pt modelId="{57E585E1-155C-4C87-8EB3-865ADF060B2A}">
      <dgm:prSet phldrT="[Text]"/>
      <dgm:spPr/>
      <dgm:t>
        <a:bodyPr/>
        <a:lstStyle/>
        <a:p>
          <a:pPr>
            <a:lnSpc>
              <a:spcPct val="100000"/>
            </a:lnSpc>
          </a:pPr>
          <a:r>
            <a:rPr lang="en-US" dirty="0"/>
            <a:t>They rejected Him and His message</a:t>
          </a:r>
        </a:p>
      </dgm:t>
    </dgm:pt>
    <dgm:pt modelId="{5B2C6B9E-F1F7-4221-8B4B-26621A729483}" type="parTrans" cxnId="{1F5EFA51-4204-417F-A855-66E2BE09AE50}">
      <dgm:prSet/>
      <dgm:spPr/>
      <dgm:t>
        <a:bodyPr/>
        <a:lstStyle/>
        <a:p>
          <a:endParaRPr lang="en-US"/>
        </a:p>
      </dgm:t>
    </dgm:pt>
    <dgm:pt modelId="{0AC09743-4163-46C5-B0A7-DB48D32DB408}" type="sibTrans" cxnId="{1F5EFA51-4204-417F-A855-66E2BE09AE50}">
      <dgm:prSet/>
      <dgm:spPr/>
      <dgm:t>
        <a:bodyPr/>
        <a:lstStyle/>
        <a:p>
          <a:endParaRPr lang="en-US"/>
        </a:p>
      </dgm:t>
    </dgm:pt>
    <dgm:pt modelId="{09603019-37F2-4F9E-AA3A-F096DBC49DF0}">
      <dgm:prSet phldrT="[Text]"/>
      <dgm:spPr/>
      <dgm:t>
        <a:bodyPr/>
        <a:lstStyle/>
        <a:p>
          <a:pPr>
            <a:lnSpc>
              <a:spcPct val="100000"/>
            </a:lnSpc>
          </a:pPr>
          <a:r>
            <a:rPr lang="en-US" dirty="0"/>
            <a:t>He told them of Gentile participation in the kingdom</a:t>
          </a:r>
        </a:p>
      </dgm:t>
    </dgm:pt>
    <dgm:pt modelId="{05F15D7E-3227-45F5-9028-309DEEAF6E6A}" type="parTrans" cxnId="{8EDFDBE8-8116-48B7-BE4E-B6F81B0258B9}">
      <dgm:prSet/>
      <dgm:spPr/>
      <dgm:t>
        <a:bodyPr/>
        <a:lstStyle/>
        <a:p>
          <a:endParaRPr lang="en-US"/>
        </a:p>
      </dgm:t>
    </dgm:pt>
    <dgm:pt modelId="{2E87AABD-CD3F-45D3-92B0-F71CC7DEBE1E}" type="sibTrans" cxnId="{8EDFDBE8-8116-48B7-BE4E-B6F81B0258B9}">
      <dgm:prSet/>
      <dgm:spPr/>
      <dgm:t>
        <a:bodyPr/>
        <a:lstStyle/>
        <a:p>
          <a:endParaRPr lang="en-US"/>
        </a:p>
      </dgm:t>
    </dgm:pt>
    <dgm:pt modelId="{60F77B51-6390-4AC9-A364-D07E7821A8C6}">
      <dgm:prSet phldrT="[Text]"/>
      <dgm:spPr/>
      <dgm:t>
        <a:bodyPr/>
        <a:lstStyle/>
        <a:p>
          <a:pPr>
            <a:lnSpc>
              <a:spcPct val="100000"/>
            </a:lnSpc>
          </a:pPr>
          <a:r>
            <a:rPr lang="en-US" dirty="0"/>
            <a:t>They were enraged and some Jews wanted to kill Him</a:t>
          </a:r>
        </a:p>
      </dgm:t>
    </dgm:pt>
    <dgm:pt modelId="{E21A1798-3256-44BC-8912-DA56356028D1}" type="parTrans" cxnId="{34F1FE61-DE47-4AC4-A421-02C4822D04B3}">
      <dgm:prSet/>
      <dgm:spPr/>
      <dgm:t>
        <a:bodyPr/>
        <a:lstStyle/>
        <a:p>
          <a:endParaRPr lang="en-US"/>
        </a:p>
      </dgm:t>
    </dgm:pt>
    <dgm:pt modelId="{BB02C352-0E0E-4069-B205-F4EA3633EBFC}" type="sibTrans" cxnId="{34F1FE61-DE47-4AC4-A421-02C4822D04B3}">
      <dgm:prSet/>
      <dgm:spPr/>
      <dgm:t>
        <a:bodyPr/>
        <a:lstStyle/>
        <a:p>
          <a:endParaRPr lang="en-US"/>
        </a:p>
      </dgm:t>
    </dgm:pt>
    <dgm:pt modelId="{3B1FD643-E24D-4711-BD6B-F3707A47A110}">
      <dgm:prSet phldrT="[Text]"/>
      <dgm:spPr/>
      <dgm:t>
        <a:bodyPr/>
        <a:lstStyle/>
        <a:p>
          <a:pPr>
            <a:lnSpc>
              <a:spcPct val="100000"/>
            </a:lnSpc>
          </a:pPr>
          <a:r>
            <a:rPr lang="en-US" dirty="0"/>
            <a:t>He was not killed until the proper time, when He chose to die</a:t>
          </a:r>
        </a:p>
      </dgm:t>
    </dgm:pt>
    <dgm:pt modelId="{0141890A-09FB-48AC-90FC-2D57E3A140D2}" type="parTrans" cxnId="{83961B5C-EDAC-4622-9A11-0232D56B32D7}">
      <dgm:prSet/>
      <dgm:spPr/>
      <dgm:t>
        <a:bodyPr/>
        <a:lstStyle/>
        <a:p>
          <a:endParaRPr lang="en-US"/>
        </a:p>
      </dgm:t>
    </dgm:pt>
    <dgm:pt modelId="{1A389E85-5009-4B1C-A6C5-C6DB2DFB5265}" type="sibTrans" cxnId="{83961B5C-EDAC-4622-9A11-0232D56B32D7}">
      <dgm:prSet/>
      <dgm:spPr/>
      <dgm:t>
        <a:bodyPr/>
        <a:lstStyle/>
        <a:p>
          <a:endParaRPr lang="en-US"/>
        </a:p>
      </dgm:t>
    </dgm:pt>
    <dgm:pt modelId="{84FFFF4B-49E6-498D-A476-CDEA9A126011}" type="pres">
      <dgm:prSet presAssocID="{4655A703-7DE9-4366-AFCB-4BA34C569758}" presName="root" presStyleCnt="0">
        <dgm:presLayoutVars>
          <dgm:dir/>
          <dgm:resizeHandles val="exact"/>
        </dgm:presLayoutVars>
      </dgm:prSet>
      <dgm:spPr/>
    </dgm:pt>
    <dgm:pt modelId="{C0F8D8EC-974C-4F88-A7B6-393D15A8F8B9}" type="pres">
      <dgm:prSet presAssocID="{16C09C12-462C-49D9-9D7F-0961B9E53456}" presName="compNode" presStyleCnt="0"/>
      <dgm:spPr/>
    </dgm:pt>
    <dgm:pt modelId="{B61EDDDA-0AD6-442C-A106-BCF4BD22FA31}" type="pres">
      <dgm:prSet presAssocID="{16C09C12-462C-49D9-9D7F-0961B9E53456}" presName="bgRect" presStyleLbl="bgShp" presStyleIdx="0" presStyleCnt="5"/>
      <dgm:spPr/>
    </dgm:pt>
    <dgm:pt modelId="{CDE7DEC8-AA6D-4674-8836-03ADE4756B08}" type="pres">
      <dgm:prSet presAssocID="{16C09C12-462C-49D9-9D7F-0961B9E5345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0726E94-E6ED-4224-83F6-DB037D181950}" type="pres">
      <dgm:prSet presAssocID="{16C09C12-462C-49D9-9D7F-0961B9E53456}" presName="spaceRect" presStyleCnt="0"/>
      <dgm:spPr/>
    </dgm:pt>
    <dgm:pt modelId="{7F8AC042-604D-4BFC-A70B-2DF18851F1DC}" type="pres">
      <dgm:prSet presAssocID="{16C09C12-462C-49D9-9D7F-0961B9E53456}" presName="parTx" presStyleLbl="revTx" presStyleIdx="0" presStyleCnt="5" custScaleX="107688" custLinFactNeighborX="-162">
        <dgm:presLayoutVars>
          <dgm:chMax val="0"/>
          <dgm:chPref val="0"/>
        </dgm:presLayoutVars>
      </dgm:prSet>
      <dgm:spPr/>
    </dgm:pt>
    <dgm:pt modelId="{C9C546E2-845C-45D1-A466-3F646B7FF0F2}" type="pres">
      <dgm:prSet presAssocID="{8C0CC289-3EFE-4B61-B87A-A2BA4DD3CFF8}" presName="sibTrans" presStyleCnt="0"/>
      <dgm:spPr/>
    </dgm:pt>
    <dgm:pt modelId="{38CC24BE-C3BC-4D6E-95B6-8734AA92984C}" type="pres">
      <dgm:prSet presAssocID="{57E585E1-155C-4C87-8EB3-865ADF060B2A}" presName="compNode" presStyleCnt="0"/>
      <dgm:spPr/>
    </dgm:pt>
    <dgm:pt modelId="{6D1B1DDC-D39B-412A-AA03-6F0EF649A962}" type="pres">
      <dgm:prSet presAssocID="{57E585E1-155C-4C87-8EB3-865ADF060B2A}" presName="bgRect" presStyleLbl="bgShp" presStyleIdx="1" presStyleCnt="5"/>
      <dgm:spPr/>
    </dgm:pt>
    <dgm:pt modelId="{8768E474-DED4-4C54-8610-9B376DAED6DD}" type="pres">
      <dgm:prSet presAssocID="{57E585E1-155C-4C87-8EB3-865ADF060B2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9DB7DB34-E7B0-4550-8DC4-AEEED3CD0C51}" type="pres">
      <dgm:prSet presAssocID="{57E585E1-155C-4C87-8EB3-865ADF060B2A}" presName="spaceRect" presStyleCnt="0"/>
      <dgm:spPr/>
    </dgm:pt>
    <dgm:pt modelId="{84A930C9-6945-4808-B83C-92F862F13781}" type="pres">
      <dgm:prSet presAssocID="{57E585E1-155C-4C87-8EB3-865ADF060B2A}" presName="parTx" presStyleLbl="revTx" presStyleIdx="1" presStyleCnt="5" custScaleX="107688" custLinFactNeighborX="-162">
        <dgm:presLayoutVars>
          <dgm:chMax val="0"/>
          <dgm:chPref val="0"/>
        </dgm:presLayoutVars>
      </dgm:prSet>
      <dgm:spPr/>
    </dgm:pt>
    <dgm:pt modelId="{8832923E-B3FE-4733-87F0-4B61531A11E6}" type="pres">
      <dgm:prSet presAssocID="{0AC09743-4163-46C5-B0A7-DB48D32DB408}" presName="sibTrans" presStyleCnt="0"/>
      <dgm:spPr/>
    </dgm:pt>
    <dgm:pt modelId="{EA764012-BCB1-4A4D-92B3-AC27DF9BF46C}" type="pres">
      <dgm:prSet presAssocID="{09603019-37F2-4F9E-AA3A-F096DBC49DF0}" presName="compNode" presStyleCnt="0"/>
      <dgm:spPr/>
    </dgm:pt>
    <dgm:pt modelId="{E7BEFAD6-8057-4A5F-8EDF-9AC0C448E4EB}" type="pres">
      <dgm:prSet presAssocID="{09603019-37F2-4F9E-AA3A-F096DBC49DF0}" presName="bgRect" presStyleLbl="bgShp" presStyleIdx="2" presStyleCnt="5"/>
      <dgm:spPr/>
    </dgm:pt>
    <dgm:pt modelId="{B68B7DBC-FD02-45E5-9B72-1B31551C2ACC}" type="pres">
      <dgm:prSet presAssocID="{09603019-37F2-4F9E-AA3A-F096DBC49D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CFF69F6B-3D77-4D37-9309-CB52874BF4F4}" type="pres">
      <dgm:prSet presAssocID="{09603019-37F2-4F9E-AA3A-F096DBC49DF0}" presName="spaceRect" presStyleCnt="0"/>
      <dgm:spPr/>
    </dgm:pt>
    <dgm:pt modelId="{925A5378-25EA-4BD1-8080-F9193AA63329}" type="pres">
      <dgm:prSet presAssocID="{09603019-37F2-4F9E-AA3A-F096DBC49DF0}" presName="parTx" presStyleLbl="revTx" presStyleIdx="2" presStyleCnt="5" custScaleX="107688" custLinFactNeighborX="-162">
        <dgm:presLayoutVars>
          <dgm:chMax val="0"/>
          <dgm:chPref val="0"/>
        </dgm:presLayoutVars>
      </dgm:prSet>
      <dgm:spPr/>
    </dgm:pt>
    <dgm:pt modelId="{0C9DC8FB-121B-4616-8FA9-6CBDC98E1063}" type="pres">
      <dgm:prSet presAssocID="{2E87AABD-CD3F-45D3-92B0-F71CC7DEBE1E}" presName="sibTrans" presStyleCnt="0"/>
      <dgm:spPr/>
    </dgm:pt>
    <dgm:pt modelId="{BFE497F6-3E8B-49BA-9B03-66FC0719A197}" type="pres">
      <dgm:prSet presAssocID="{60F77B51-6390-4AC9-A364-D07E7821A8C6}" presName="compNode" presStyleCnt="0"/>
      <dgm:spPr/>
    </dgm:pt>
    <dgm:pt modelId="{66B1A1A2-54A6-40F1-809B-77B4B28C7F3F}" type="pres">
      <dgm:prSet presAssocID="{60F77B51-6390-4AC9-A364-D07E7821A8C6}" presName="bgRect" presStyleLbl="bgShp" presStyleIdx="3" presStyleCnt="5"/>
      <dgm:spPr/>
    </dgm:pt>
    <dgm:pt modelId="{128390C3-B2A1-4DA4-B346-30E4C3D82BD7}" type="pres">
      <dgm:prSet presAssocID="{60F77B51-6390-4AC9-A364-D07E7821A8C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ance"/>
        </a:ext>
      </dgm:extLst>
    </dgm:pt>
    <dgm:pt modelId="{8E2E46E6-EA0A-4B4C-B84C-127819CBBD1E}" type="pres">
      <dgm:prSet presAssocID="{60F77B51-6390-4AC9-A364-D07E7821A8C6}" presName="spaceRect" presStyleCnt="0"/>
      <dgm:spPr/>
    </dgm:pt>
    <dgm:pt modelId="{15346D9A-50EC-4496-951A-0AC515786E93}" type="pres">
      <dgm:prSet presAssocID="{60F77B51-6390-4AC9-A364-D07E7821A8C6}" presName="parTx" presStyleLbl="revTx" presStyleIdx="3" presStyleCnt="5" custScaleX="107688" custLinFactNeighborX="-162">
        <dgm:presLayoutVars>
          <dgm:chMax val="0"/>
          <dgm:chPref val="0"/>
        </dgm:presLayoutVars>
      </dgm:prSet>
      <dgm:spPr/>
    </dgm:pt>
    <dgm:pt modelId="{85C0AEA3-5A0A-412B-A2CC-CA357A98C081}" type="pres">
      <dgm:prSet presAssocID="{BB02C352-0E0E-4069-B205-F4EA3633EBFC}" presName="sibTrans" presStyleCnt="0"/>
      <dgm:spPr/>
    </dgm:pt>
    <dgm:pt modelId="{3A1A1DCC-8850-454E-BAFF-F32EC0618321}" type="pres">
      <dgm:prSet presAssocID="{3B1FD643-E24D-4711-BD6B-F3707A47A110}" presName="compNode" presStyleCnt="0"/>
      <dgm:spPr/>
    </dgm:pt>
    <dgm:pt modelId="{577B92A7-1617-44E0-8506-7CC594B68D4A}" type="pres">
      <dgm:prSet presAssocID="{3B1FD643-E24D-4711-BD6B-F3707A47A110}" presName="bgRect" presStyleLbl="bgShp" presStyleIdx="4" presStyleCnt="5"/>
      <dgm:spPr/>
    </dgm:pt>
    <dgm:pt modelId="{E41D06D4-4D2C-4AD8-882D-47F31CA9C00B}" type="pres">
      <dgm:prSet presAssocID="{3B1FD643-E24D-4711-BD6B-F3707A47A1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EAB3B029-B7BC-483E-8FCD-90B7B09387BC}" type="pres">
      <dgm:prSet presAssocID="{3B1FD643-E24D-4711-BD6B-F3707A47A110}" presName="spaceRect" presStyleCnt="0"/>
      <dgm:spPr/>
    </dgm:pt>
    <dgm:pt modelId="{BD7ACE79-0DE3-490E-8A8C-62FEA594ADB7}" type="pres">
      <dgm:prSet presAssocID="{3B1FD643-E24D-4711-BD6B-F3707A47A110}" presName="parTx" presStyleLbl="revTx" presStyleIdx="4" presStyleCnt="5" custScaleX="107688" custLinFactNeighborX="-162">
        <dgm:presLayoutVars>
          <dgm:chMax val="0"/>
          <dgm:chPref val="0"/>
        </dgm:presLayoutVars>
      </dgm:prSet>
      <dgm:spPr/>
    </dgm:pt>
  </dgm:ptLst>
  <dgm:cxnLst>
    <dgm:cxn modelId="{4C334000-B632-4EC6-8A9C-944361819C7E}" type="presOf" srcId="{09603019-37F2-4F9E-AA3A-F096DBC49DF0}" destId="{925A5378-25EA-4BD1-8080-F9193AA63329}" srcOrd="0" destOrd="0" presId="urn:microsoft.com/office/officeart/2018/2/layout/IconVerticalSolidList"/>
    <dgm:cxn modelId="{A4341307-BB89-4336-9288-18AC694C3813}" type="presOf" srcId="{16C09C12-462C-49D9-9D7F-0961B9E53456}" destId="{7F8AC042-604D-4BFC-A70B-2DF18851F1DC}" srcOrd="0" destOrd="0" presId="urn:microsoft.com/office/officeart/2018/2/layout/IconVerticalSolidList"/>
    <dgm:cxn modelId="{F31D900C-B4A3-47D7-8FF7-D5A468AD54D9}" srcId="{4655A703-7DE9-4366-AFCB-4BA34C569758}" destId="{16C09C12-462C-49D9-9D7F-0961B9E53456}" srcOrd="0" destOrd="0" parTransId="{D8DFCBC7-3BEA-4DEA-9043-F3A426106CD5}" sibTransId="{8C0CC289-3EFE-4B61-B87A-A2BA4DD3CFF8}"/>
    <dgm:cxn modelId="{83961B5C-EDAC-4622-9A11-0232D56B32D7}" srcId="{4655A703-7DE9-4366-AFCB-4BA34C569758}" destId="{3B1FD643-E24D-4711-BD6B-F3707A47A110}" srcOrd="4" destOrd="0" parTransId="{0141890A-09FB-48AC-90FC-2D57E3A140D2}" sibTransId="{1A389E85-5009-4B1C-A6C5-C6DB2DFB5265}"/>
    <dgm:cxn modelId="{34F1FE61-DE47-4AC4-A421-02C4822D04B3}" srcId="{4655A703-7DE9-4366-AFCB-4BA34C569758}" destId="{60F77B51-6390-4AC9-A364-D07E7821A8C6}" srcOrd="3" destOrd="0" parTransId="{E21A1798-3256-44BC-8912-DA56356028D1}" sibTransId="{BB02C352-0E0E-4069-B205-F4EA3633EBFC}"/>
    <dgm:cxn modelId="{1F5EFA51-4204-417F-A855-66E2BE09AE50}" srcId="{4655A703-7DE9-4366-AFCB-4BA34C569758}" destId="{57E585E1-155C-4C87-8EB3-865ADF060B2A}" srcOrd="1" destOrd="0" parTransId="{5B2C6B9E-F1F7-4221-8B4B-26621A729483}" sibTransId="{0AC09743-4163-46C5-B0A7-DB48D32DB408}"/>
    <dgm:cxn modelId="{CC01DF75-4B15-4CA9-ACB7-5526D195DBFE}" type="presOf" srcId="{4655A703-7DE9-4366-AFCB-4BA34C569758}" destId="{84FFFF4B-49E6-498D-A476-CDEA9A126011}" srcOrd="0" destOrd="0" presId="urn:microsoft.com/office/officeart/2018/2/layout/IconVerticalSolidList"/>
    <dgm:cxn modelId="{8984C67E-1CD9-4FAF-9EDF-E54E50874242}" type="presOf" srcId="{60F77B51-6390-4AC9-A364-D07E7821A8C6}" destId="{15346D9A-50EC-4496-951A-0AC515786E93}" srcOrd="0" destOrd="0" presId="urn:microsoft.com/office/officeart/2018/2/layout/IconVerticalSolidList"/>
    <dgm:cxn modelId="{EC988DA2-0F67-462C-BE5C-210903A48287}" type="presOf" srcId="{57E585E1-155C-4C87-8EB3-865ADF060B2A}" destId="{84A930C9-6945-4808-B83C-92F862F13781}" srcOrd="0" destOrd="0" presId="urn:microsoft.com/office/officeart/2018/2/layout/IconVerticalSolidList"/>
    <dgm:cxn modelId="{8EDFDBE8-8116-48B7-BE4E-B6F81B0258B9}" srcId="{4655A703-7DE9-4366-AFCB-4BA34C569758}" destId="{09603019-37F2-4F9E-AA3A-F096DBC49DF0}" srcOrd="2" destOrd="0" parTransId="{05F15D7E-3227-45F5-9028-309DEEAF6E6A}" sibTransId="{2E87AABD-CD3F-45D3-92B0-F71CC7DEBE1E}"/>
    <dgm:cxn modelId="{2AAB33F6-3344-4CCC-BEE8-5FEE729C1DC4}" type="presOf" srcId="{3B1FD643-E24D-4711-BD6B-F3707A47A110}" destId="{BD7ACE79-0DE3-490E-8A8C-62FEA594ADB7}" srcOrd="0" destOrd="0" presId="urn:microsoft.com/office/officeart/2018/2/layout/IconVerticalSolidList"/>
    <dgm:cxn modelId="{A6B713F0-13C2-43BF-A60D-B9D23AAE3AE9}" type="presParOf" srcId="{84FFFF4B-49E6-498D-A476-CDEA9A126011}" destId="{C0F8D8EC-974C-4F88-A7B6-393D15A8F8B9}" srcOrd="0" destOrd="0" presId="urn:microsoft.com/office/officeart/2018/2/layout/IconVerticalSolidList"/>
    <dgm:cxn modelId="{814D0381-6963-456A-B523-FD26CCC28FB7}" type="presParOf" srcId="{C0F8D8EC-974C-4F88-A7B6-393D15A8F8B9}" destId="{B61EDDDA-0AD6-442C-A106-BCF4BD22FA31}" srcOrd="0" destOrd="0" presId="urn:microsoft.com/office/officeart/2018/2/layout/IconVerticalSolidList"/>
    <dgm:cxn modelId="{D11A01BC-6922-4DC3-BCB0-732C835D35AA}" type="presParOf" srcId="{C0F8D8EC-974C-4F88-A7B6-393D15A8F8B9}" destId="{CDE7DEC8-AA6D-4674-8836-03ADE4756B08}" srcOrd="1" destOrd="0" presId="urn:microsoft.com/office/officeart/2018/2/layout/IconVerticalSolidList"/>
    <dgm:cxn modelId="{4CA4C172-C522-44CC-AF61-57ACF3D2B97D}" type="presParOf" srcId="{C0F8D8EC-974C-4F88-A7B6-393D15A8F8B9}" destId="{40726E94-E6ED-4224-83F6-DB037D181950}" srcOrd="2" destOrd="0" presId="urn:microsoft.com/office/officeart/2018/2/layout/IconVerticalSolidList"/>
    <dgm:cxn modelId="{A69A4768-1FDC-4B25-952B-A921BA3F2C2A}" type="presParOf" srcId="{C0F8D8EC-974C-4F88-A7B6-393D15A8F8B9}" destId="{7F8AC042-604D-4BFC-A70B-2DF18851F1DC}" srcOrd="3" destOrd="0" presId="urn:microsoft.com/office/officeart/2018/2/layout/IconVerticalSolidList"/>
    <dgm:cxn modelId="{F34FFFB6-069E-4200-96E9-E3B086AB70AE}" type="presParOf" srcId="{84FFFF4B-49E6-498D-A476-CDEA9A126011}" destId="{C9C546E2-845C-45D1-A466-3F646B7FF0F2}" srcOrd="1" destOrd="0" presId="urn:microsoft.com/office/officeart/2018/2/layout/IconVerticalSolidList"/>
    <dgm:cxn modelId="{3A8EE156-BEC3-4BB8-81F6-33DB90FC579B}" type="presParOf" srcId="{84FFFF4B-49E6-498D-A476-CDEA9A126011}" destId="{38CC24BE-C3BC-4D6E-95B6-8734AA92984C}" srcOrd="2" destOrd="0" presId="urn:microsoft.com/office/officeart/2018/2/layout/IconVerticalSolidList"/>
    <dgm:cxn modelId="{6CBCC3E1-4759-4E29-AD7B-DB401996F059}" type="presParOf" srcId="{38CC24BE-C3BC-4D6E-95B6-8734AA92984C}" destId="{6D1B1DDC-D39B-412A-AA03-6F0EF649A962}" srcOrd="0" destOrd="0" presId="urn:microsoft.com/office/officeart/2018/2/layout/IconVerticalSolidList"/>
    <dgm:cxn modelId="{B471D9F6-37C3-446E-93DE-5B7A0FE3E9CD}" type="presParOf" srcId="{38CC24BE-C3BC-4D6E-95B6-8734AA92984C}" destId="{8768E474-DED4-4C54-8610-9B376DAED6DD}" srcOrd="1" destOrd="0" presId="urn:microsoft.com/office/officeart/2018/2/layout/IconVerticalSolidList"/>
    <dgm:cxn modelId="{0F35B52D-7C46-46A5-8AAD-2FBA80C10A10}" type="presParOf" srcId="{38CC24BE-C3BC-4D6E-95B6-8734AA92984C}" destId="{9DB7DB34-E7B0-4550-8DC4-AEEED3CD0C51}" srcOrd="2" destOrd="0" presId="urn:microsoft.com/office/officeart/2018/2/layout/IconVerticalSolidList"/>
    <dgm:cxn modelId="{40C452AE-63C2-469C-9F08-A07CC2E374F8}" type="presParOf" srcId="{38CC24BE-C3BC-4D6E-95B6-8734AA92984C}" destId="{84A930C9-6945-4808-B83C-92F862F13781}" srcOrd="3" destOrd="0" presId="urn:microsoft.com/office/officeart/2018/2/layout/IconVerticalSolidList"/>
    <dgm:cxn modelId="{794224D0-083D-42CD-B685-E532C2EE9880}" type="presParOf" srcId="{84FFFF4B-49E6-498D-A476-CDEA9A126011}" destId="{8832923E-B3FE-4733-87F0-4B61531A11E6}" srcOrd="3" destOrd="0" presId="urn:microsoft.com/office/officeart/2018/2/layout/IconVerticalSolidList"/>
    <dgm:cxn modelId="{B2C15FB6-52FD-4732-B4FD-EAFC96EA85C7}" type="presParOf" srcId="{84FFFF4B-49E6-498D-A476-CDEA9A126011}" destId="{EA764012-BCB1-4A4D-92B3-AC27DF9BF46C}" srcOrd="4" destOrd="0" presId="urn:microsoft.com/office/officeart/2018/2/layout/IconVerticalSolidList"/>
    <dgm:cxn modelId="{FAB3D3A2-8C36-4013-B197-B248B22EDBE3}" type="presParOf" srcId="{EA764012-BCB1-4A4D-92B3-AC27DF9BF46C}" destId="{E7BEFAD6-8057-4A5F-8EDF-9AC0C448E4EB}" srcOrd="0" destOrd="0" presId="urn:microsoft.com/office/officeart/2018/2/layout/IconVerticalSolidList"/>
    <dgm:cxn modelId="{85A65AC5-258E-4AB8-AEBA-E74FCD923E36}" type="presParOf" srcId="{EA764012-BCB1-4A4D-92B3-AC27DF9BF46C}" destId="{B68B7DBC-FD02-45E5-9B72-1B31551C2ACC}" srcOrd="1" destOrd="0" presId="urn:microsoft.com/office/officeart/2018/2/layout/IconVerticalSolidList"/>
    <dgm:cxn modelId="{7157E241-6B2D-403E-AE38-59FBFC7B7B23}" type="presParOf" srcId="{EA764012-BCB1-4A4D-92B3-AC27DF9BF46C}" destId="{CFF69F6B-3D77-4D37-9309-CB52874BF4F4}" srcOrd="2" destOrd="0" presId="urn:microsoft.com/office/officeart/2018/2/layout/IconVerticalSolidList"/>
    <dgm:cxn modelId="{68C44A98-5844-4AF2-A3E8-0300858382DC}" type="presParOf" srcId="{EA764012-BCB1-4A4D-92B3-AC27DF9BF46C}" destId="{925A5378-25EA-4BD1-8080-F9193AA63329}" srcOrd="3" destOrd="0" presId="urn:microsoft.com/office/officeart/2018/2/layout/IconVerticalSolidList"/>
    <dgm:cxn modelId="{4358E701-62FF-4FB5-A8CD-8DC9418665B7}" type="presParOf" srcId="{84FFFF4B-49E6-498D-A476-CDEA9A126011}" destId="{0C9DC8FB-121B-4616-8FA9-6CBDC98E1063}" srcOrd="5" destOrd="0" presId="urn:microsoft.com/office/officeart/2018/2/layout/IconVerticalSolidList"/>
    <dgm:cxn modelId="{B5D487F4-CD6E-4490-96E7-2B226A9166A9}" type="presParOf" srcId="{84FFFF4B-49E6-498D-A476-CDEA9A126011}" destId="{BFE497F6-3E8B-49BA-9B03-66FC0719A197}" srcOrd="6" destOrd="0" presId="urn:microsoft.com/office/officeart/2018/2/layout/IconVerticalSolidList"/>
    <dgm:cxn modelId="{C78FD12A-683D-4B01-B2AE-FD86FEB41D31}" type="presParOf" srcId="{BFE497F6-3E8B-49BA-9B03-66FC0719A197}" destId="{66B1A1A2-54A6-40F1-809B-77B4B28C7F3F}" srcOrd="0" destOrd="0" presId="urn:microsoft.com/office/officeart/2018/2/layout/IconVerticalSolidList"/>
    <dgm:cxn modelId="{C2D7C658-8528-4BD9-8536-9457F5F3FFF1}" type="presParOf" srcId="{BFE497F6-3E8B-49BA-9B03-66FC0719A197}" destId="{128390C3-B2A1-4DA4-B346-30E4C3D82BD7}" srcOrd="1" destOrd="0" presId="urn:microsoft.com/office/officeart/2018/2/layout/IconVerticalSolidList"/>
    <dgm:cxn modelId="{FAD99442-0C02-44ED-9EDF-49C05F296D74}" type="presParOf" srcId="{BFE497F6-3E8B-49BA-9B03-66FC0719A197}" destId="{8E2E46E6-EA0A-4B4C-B84C-127819CBBD1E}" srcOrd="2" destOrd="0" presId="urn:microsoft.com/office/officeart/2018/2/layout/IconVerticalSolidList"/>
    <dgm:cxn modelId="{7F81DADA-1CBE-404F-BEEE-62F7D6E714B7}" type="presParOf" srcId="{BFE497F6-3E8B-49BA-9B03-66FC0719A197}" destId="{15346D9A-50EC-4496-951A-0AC515786E93}" srcOrd="3" destOrd="0" presId="urn:microsoft.com/office/officeart/2018/2/layout/IconVerticalSolidList"/>
    <dgm:cxn modelId="{8C3CA4B7-CBB2-49D4-877D-6DA840E326DA}" type="presParOf" srcId="{84FFFF4B-49E6-498D-A476-CDEA9A126011}" destId="{85C0AEA3-5A0A-412B-A2CC-CA357A98C081}" srcOrd="7" destOrd="0" presId="urn:microsoft.com/office/officeart/2018/2/layout/IconVerticalSolidList"/>
    <dgm:cxn modelId="{4385C139-9944-4BC9-AF46-56516765FBD3}" type="presParOf" srcId="{84FFFF4B-49E6-498D-A476-CDEA9A126011}" destId="{3A1A1DCC-8850-454E-BAFF-F32EC0618321}" srcOrd="8" destOrd="0" presId="urn:microsoft.com/office/officeart/2018/2/layout/IconVerticalSolidList"/>
    <dgm:cxn modelId="{4D66D049-979C-4BE7-B419-B64D92F11D4C}" type="presParOf" srcId="{3A1A1DCC-8850-454E-BAFF-F32EC0618321}" destId="{577B92A7-1617-44E0-8506-7CC594B68D4A}" srcOrd="0" destOrd="0" presId="urn:microsoft.com/office/officeart/2018/2/layout/IconVerticalSolidList"/>
    <dgm:cxn modelId="{0ABD2CE8-05F0-4430-9740-B10F36ABF279}" type="presParOf" srcId="{3A1A1DCC-8850-454E-BAFF-F32EC0618321}" destId="{E41D06D4-4D2C-4AD8-882D-47F31CA9C00B}" srcOrd="1" destOrd="0" presId="urn:microsoft.com/office/officeart/2018/2/layout/IconVerticalSolidList"/>
    <dgm:cxn modelId="{D8F3A75F-5A9B-4A87-B9EA-F521F956BBA2}" type="presParOf" srcId="{3A1A1DCC-8850-454E-BAFF-F32EC0618321}" destId="{EAB3B029-B7BC-483E-8FCD-90B7B09387BC}" srcOrd="2" destOrd="0" presId="urn:microsoft.com/office/officeart/2018/2/layout/IconVerticalSolidList"/>
    <dgm:cxn modelId="{8B55B1BB-F8EB-4C17-94E1-EA8C50414D4A}" type="presParOf" srcId="{3A1A1DCC-8850-454E-BAFF-F32EC0618321}" destId="{BD7ACE79-0DE3-490E-8A8C-62FEA594AD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EDDDA-0AD6-442C-A106-BCF4BD22FA31}">
      <dsp:nvSpPr>
        <dsp:cNvPr id="0" name=""/>
        <dsp:cNvSpPr/>
      </dsp:nvSpPr>
      <dsp:spPr>
        <a:xfrm>
          <a:off x="-114932" y="12669"/>
          <a:ext cx="7119791" cy="9374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7DEC8-AA6D-4674-8836-03ADE4756B08}">
      <dsp:nvSpPr>
        <dsp:cNvPr id="0" name=""/>
        <dsp:cNvSpPr/>
      </dsp:nvSpPr>
      <dsp:spPr>
        <a:xfrm>
          <a:off x="168639" y="223590"/>
          <a:ext cx="515585" cy="515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8AC042-604D-4BFC-A70B-2DF18851F1DC}">
      <dsp:nvSpPr>
        <dsp:cNvPr id="0" name=""/>
        <dsp:cNvSpPr/>
      </dsp:nvSpPr>
      <dsp:spPr>
        <a:xfrm>
          <a:off x="726037" y="12669"/>
          <a:ext cx="6498909" cy="93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11" tIns="99211" rIns="99211" bIns="99211" numCol="1" spcCol="1270" anchor="ctr" anchorCtr="0">
          <a:noAutofit/>
        </a:bodyPr>
        <a:lstStyle/>
        <a:p>
          <a:pPr marL="0" lvl="0" indent="0" algn="l" defTabSz="844550">
            <a:lnSpc>
              <a:spcPct val="100000"/>
            </a:lnSpc>
            <a:spcBef>
              <a:spcPct val="0"/>
            </a:spcBef>
            <a:spcAft>
              <a:spcPct val="35000"/>
            </a:spcAft>
            <a:buNone/>
          </a:pPr>
          <a:r>
            <a:rPr lang="en-US" sz="1900" kern="1200" dirty="0"/>
            <a:t>Jesus went to the Jews</a:t>
          </a:r>
        </a:p>
      </dsp:txBody>
      <dsp:txXfrm>
        <a:off x="726037" y="12669"/>
        <a:ext cx="6498909" cy="937428"/>
      </dsp:txXfrm>
    </dsp:sp>
    <dsp:sp modelId="{6D1B1DDC-D39B-412A-AA03-6F0EF649A962}">
      <dsp:nvSpPr>
        <dsp:cNvPr id="0" name=""/>
        <dsp:cNvSpPr/>
      </dsp:nvSpPr>
      <dsp:spPr>
        <a:xfrm>
          <a:off x="-114932" y="1184455"/>
          <a:ext cx="7119791" cy="9374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68E474-DED4-4C54-8610-9B376DAED6DD}">
      <dsp:nvSpPr>
        <dsp:cNvPr id="0" name=""/>
        <dsp:cNvSpPr/>
      </dsp:nvSpPr>
      <dsp:spPr>
        <a:xfrm>
          <a:off x="168639" y="1395376"/>
          <a:ext cx="515585" cy="515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A930C9-6945-4808-B83C-92F862F13781}">
      <dsp:nvSpPr>
        <dsp:cNvPr id="0" name=""/>
        <dsp:cNvSpPr/>
      </dsp:nvSpPr>
      <dsp:spPr>
        <a:xfrm>
          <a:off x="726037" y="1184455"/>
          <a:ext cx="6498909" cy="93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11" tIns="99211" rIns="99211" bIns="99211" numCol="1" spcCol="1270" anchor="ctr" anchorCtr="0">
          <a:noAutofit/>
        </a:bodyPr>
        <a:lstStyle/>
        <a:p>
          <a:pPr marL="0" lvl="0" indent="0" algn="l" defTabSz="844550">
            <a:lnSpc>
              <a:spcPct val="100000"/>
            </a:lnSpc>
            <a:spcBef>
              <a:spcPct val="0"/>
            </a:spcBef>
            <a:spcAft>
              <a:spcPct val="35000"/>
            </a:spcAft>
            <a:buNone/>
          </a:pPr>
          <a:r>
            <a:rPr lang="en-US" sz="1900" kern="1200" dirty="0"/>
            <a:t>They rejected Him and His message</a:t>
          </a:r>
        </a:p>
      </dsp:txBody>
      <dsp:txXfrm>
        <a:off x="726037" y="1184455"/>
        <a:ext cx="6498909" cy="937428"/>
      </dsp:txXfrm>
    </dsp:sp>
    <dsp:sp modelId="{E7BEFAD6-8057-4A5F-8EDF-9AC0C448E4EB}">
      <dsp:nvSpPr>
        <dsp:cNvPr id="0" name=""/>
        <dsp:cNvSpPr/>
      </dsp:nvSpPr>
      <dsp:spPr>
        <a:xfrm>
          <a:off x="-114932" y="2356241"/>
          <a:ext cx="7119791" cy="9374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B7DBC-FD02-45E5-9B72-1B31551C2ACC}">
      <dsp:nvSpPr>
        <dsp:cNvPr id="0" name=""/>
        <dsp:cNvSpPr/>
      </dsp:nvSpPr>
      <dsp:spPr>
        <a:xfrm>
          <a:off x="168639" y="2567163"/>
          <a:ext cx="515585" cy="515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5A5378-25EA-4BD1-8080-F9193AA63329}">
      <dsp:nvSpPr>
        <dsp:cNvPr id="0" name=""/>
        <dsp:cNvSpPr/>
      </dsp:nvSpPr>
      <dsp:spPr>
        <a:xfrm>
          <a:off x="726037" y="2356241"/>
          <a:ext cx="6498909" cy="93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11" tIns="99211" rIns="99211" bIns="99211" numCol="1" spcCol="1270" anchor="ctr" anchorCtr="0">
          <a:noAutofit/>
        </a:bodyPr>
        <a:lstStyle/>
        <a:p>
          <a:pPr marL="0" lvl="0" indent="0" algn="l" defTabSz="844550">
            <a:lnSpc>
              <a:spcPct val="100000"/>
            </a:lnSpc>
            <a:spcBef>
              <a:spcPct val="0"/>
            </a:spcBef>
            <a:spcAft>
              <a:spcPct val="35000"/>
            </a:spcAft>
            <a:buNone/>
          </a:pPr>
          <a:r>
            <a:rPr lang="en-US" sz="1900" kern="1200" dirty="0"/>
            <a:t>He told them of Gentile participation in the kingdom</a:t>
          </a:r>
        </a:p>
      </dsp:txBody>
      <dsp:txXfrm>
        <a:off x="726037" y="2356241"/>
        <a:ext cx="6498909" cy="937428"/>
      </dsp:txXfrm>
    </dsp:sp>
    <dsp:sp modelId="{66B1A1A2-54A6-40F1-809B-77B4B28C7F3F}">
      <dsp:nvSpPr>
        <dsp:cNvPr id="0" name=""/>
        <dsp:cNvSpPr/>
      </dsp:nvSpPr>
      <dsp:spPr>
        <a:xfrm>
          <a:off x="-114932" y="3528027"/>
          <a:ext cx="7119791" cy="9374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390C3-B2A1-4DA4-B346-30E4C3D82BD7}">
      <dsp:nvSpPr>
        <dsp:cNvPr id="0" name=""/>
        <dsp:cNvSpPr/>
      </dsp:nvSpPr>
      <dsp:spPr>
        <a:xfrm>
          <a:off x="168639" y="3738949"/>
          <a:ext cx="515585" cy="5155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346D9A-50EC-4496-951A-0AC515786E93}">
      <dsp:nvSpPr>
        <dsp:cNvPr id="0" name=""/>
        <dsp:cNvSpPr/>
      </dsp:nvSpPr>
      <dsp:spPr>
        <a:xfrm>
          <a:off x="726037" y="3528027"/>
          <a:ext cx="6498909" cy="93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11" tIns="99211" rIns="99211" bIns="99211" numCol="1" spcCol="1270" anchor="ctr" anchorCtr="0">
          <a:noAutofit/>
        </a:bodyPr>
        <a:lstStyle/>
        <a:p>
          <a:pPr marL="0" lvl="0" indent="0" algn="l" defTabSz="844550">
            <a:lnSpc>
              <a:spcPct val="100000"/>
            </a:lnSpc>
            <a:spcBef>
              <a:spcPct val="0"/>
            </a:spcBef>
            <a:spcAft>
              <a:spcPct val="35000"/>
            </a:spcAft>
            <a:buNone/>
          </a:pPr>
          <a:r>
            <a:rPr lang="en-US" sz="1900" kern="1200" dirty="0"/>
            <a:t>They were enraged and some Jews wanted to kill Him</a:t>
          </a:r>
        </a:p>
      </dsp:txBody>
      <dsp:txXfrm>
        <a:off x="726037" y="3528027"/>
        <a:ext cx="6498909" cy="937428"/>
      </dsp:txXfrm>
    </dsp:sp>
    <dsp:sp modelId="{577B92A7-1617-44E0-8506-7CC594B68D4A}">
      <dsp:nvSpPr>
        <dsp:cNvPr id="0" name=""/>
        <dsp:cNvSpPr/>
      </dsp:nvSpPr>
      <dsp:spPr>
        <a:xfrm>
          <a:off x="-114932" y="4699813"/>
          <a:ext cx="7119791" cy="9374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D06D4-4D2C-4AD8-882D-47F31CA9C00B}">
      <dsp:nvSpPr>
        <dsp:cNvPr id="0" name=""/>
        <dsp:cNvSpPr/>
      </dsp:nvSpPr>
      <dsp:spPr>
        <a:xfrm>
          <a:off x="168639" y="4910735"/>
          <a:ext cx="515585" cy="5155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7ACE79-0DE3-490E-8A8C-62FEA594ADB7}">
      <dsp:nvSpPr>
        <dsp:cNvPr id="0" name=""/>
        <dsp:cNvSpPr/>
      </dsp:nvSpPr>
      <dsp:spPr>
        <a:xfrm>
          <a:off x="726037" y="4699813"/>
          <a:ext cx="6498909" cy="93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11" tIns="99211" rIns="99211" bIns="99211" numCol="1" spcCol="1270" anchor="ctr" anchorCtr="0">
          <a:noAutofit/>
        </a:bodyPr>
        <a:lstStyle/>
        <a:p>
          <a:pPr marL="0" lvl="0" indent="0" algn="l" defTabSz="844550">
            <a:lnSpc>
              <a:spcPct val="100000"/>
            </a:lnSpc>
            <a:spcBef>
              <a:spcPct val="0"/>
            </a:spcBef>
            <a:spcAft>
              <a:spcPct val="35000"/>
            </a:spcAft>
            <a:buNone/>
          </a:pPr>
          <a:r>
            <a:rPr lang="en-US" sz="1900" kern="1200" dirty="0"/>
            <a:t>He was not killed until the proper time, when He chose to die</a:t>
          </a:r>
        </a:p>
      </dsp:txBody>
      <dsp:txXfrm>
        <a:off x="726037" y="4699813"/>
        <a:ext cx="6498909" cy="9374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8429F8-AC0F-45B7-976D-DAD05B0009C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16F6A41-4AF5-4E74-B2CC-F4D47B94C13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993CF2D-B911-41AB-AA61-F2BC31230B68}" type="datetimeFigureOut">
              <a:rPr lang="en-US" smtClean="0"/>
              <a:t>1/18/2019</a:t>
            </a:fld>
            <a:endParaRPr lang="en-US"/>
          </a:p>
        </p:txBody>
      </p:sp>
      <p:sp>
        <p:nvSpPr>
          <p:cNvPr id="4" name="Footer Placeholder 3">
            <a:extLst>
              <a:ext uri="{FF2B5EF4-FFF2-40B4-BE49-F238E27FC236}">
                <a16:creationId xmlns:a16="http://schemas.microsoft.com/office/drawing/2014/main" id="{C2449B23-26EA-4396-A3AD-15260EE4D19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344E74-3540-4699-89B0-7615514D00B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465B5D-C2D9-4E7B-A599-CF9F8549ABCE}" type="slidenum">
              <a:rPr lang="en-US" smtClean="0"/>
              <a:t>‹#›</a:t>
            </a:fld>
            <a:endParaRPr lang="en-US"/>
          </a:p>
        </p:txBody>
      </p:sp>
    </p:spTree>
    <p:extLst>
      <p:ext uri="{BB962C8B-B14F-4D97-AF65-F5344CB8AC3E}">
        <p14:creationId xmlns:p14="http://schemas.microsoft.com/office/powerpoint/2010/main" val="1862005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80E839-C3AC-449C-BEB1-BE189FE48FDB}" type="datetimeFigureOut">
              <a:rPr lang="en-US" smtClean="0"/>
              <a:t>1/16/2019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8F7363-63C7-4399-8E44-8264DD1F1C1E}" type="slidenum">
              <a:rPr lang="en-US" smtClean="0"/>
              <a:t>‹#›</a:t>
            </a:fld>
            <a:endParaRPr lang="en-US"/>
          </a:p>
        </p:txBody>
      </p:sp>
    </p:spTree>
    <p:extLst>
      <p:ext uri="{BB962C8B-B14F-4D97-AF65-F5344CB8AC3E}">
        <p14:creationId xmlns:p14="http://schemas.microsoft.com/office/powerpoint/2010/main" val="224831291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8F7363-63C7-4399-8E44-8264DD1F1C1E}" type="slidenum">
              <a:rPr lang="en-US" smtClean="0"/>
              <a:t>1</a:t>
            </a:fld>
            <a:endParaRPr lang="en-US"/>
          </a:p>
        </p:txBody>
      </p:sp>
    </p:spTree>
    <p:extLst>
      <p:ext uri="{BB962C8B-B14F-4D97-AF65-F5344CB8AC3E}">
        <p14:creationId xmlns:p14="http://schemas.microsoft.com/office/powerpoint/2010/main" val="427673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8F7363-63C7-4399-8E44-8264DD1F1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38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8F7363-63C7-4399-8E44-8264DD1F1C1E}" type="slidenum">
              <a:rPr lang="en-US" smtClean="0"/>
              <a:t>11</a:t>
            </a:fld>
            <a:endParaRPr lang="en-US"/>
          </a:p>
        </p:txBody>
      </p:sp>
    </p:spTree>
    <p:extLst>
      <p:ext uri="{BB962C8B-B14F-4D97-AF65-F5344CB8AC3E}">
        <p14:creationId xmlns:p14="http://schemas.microsoft.com/office/powerpoint/2010/main" val="138869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8F7363-63C7-4399-8E44-8264DD1F1C1E}" type="slidenum">
              <a:rPr lang="en-US" smtClean="0"/>
              <a:t>12</a:t>
            </a:fld>
            <a:endParaRPr lang="en-US"/>
          </a:p>
        </p:txBody>
      </p:sp>
    </p:spTree>
    <p:extLst>
      <p:ext uri="{BB962C8B-B14F-4D97-AF65-F5344CB8AC3E}">
        <p14:creationId xmlns:p14="http://schemas.microsoft.com/office/powerpoint/2010/main" val="330591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8F7363-63C7-4399-8E44-8264DD1F1C1E}" type="slidenum">
              <a:rPr lang="en-US" smtClean="0"/>
              <a:t>2</a:t>
            </a:fld>
            <a:endParaRPr lang="en-US"/>
          </a:p>
        </p:txBody>
      </p:sp>
    </p:spTree>
    <p:extLst>
      <p:ext uri="{BB962C8B-B14F-4D97-AF65-F5344CB8AC3E}">
        <p14:creationId xmlns:p14="http://schemas.microsoft.com/office/powerpoint/2010/main" val="232817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8F7363-63C7-4399-8E44-8264DD1F1C1E}" type="slidenum">
              <a:rPr lang="en-US" smtClean="0"/>
              <a:t>3</a:t>
            </a:fld>
            <a:endParaRPr lang="en-US"/>
          </a:p>
        </p:txBody>
      </p:sp>
    </p:spTree>
    <p:extLst>
      <p:ext uri="{BB962C8B-B14F-4D97-AF65-F5344CB8AC3E}">
        <p14:creationId xmlns:p14="http://schemas.microsoft.com/office/powerpoint/2010/main" val="87046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8F7363-63C7-4399-8E44-8264DD1F1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66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8F7363-63C7-4399-8E44-8264DD1F1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7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8F7363-63C7-4399-8E44-8264DD1F1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04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8F7363-63C7-4399-8E44-8264DD1F1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89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8F7363-63C7-4399-8E44-8264DD1F1C1E}" type="slidenum">
              <a:rPr lang="en-US" smtClean="0"/>
              <a:t>8</a:t>
            </a:fld>
            <a:endParaRPr lang="en-US"/>
          </a:p>
        </p:txBody>
      </p:sp>
    </p:spTree>
    <p:extLst>
      <p:ext uri="{BB962C8B-B14F-4D97-AF65-F5344CB8AC3E}">
        <p14:creationId xmlns:p14="http://schemas.microsoft.com/office/powerpoint/2010/main" val="401658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8F7363-63C7-4399-8E44-8264DD1F1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247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800" spc="-5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rgbClr val="710505"/>
                </a:solidFill>
                <a:latin typeface="Segoe UI" panose="020B0502040204020203" pitchFamily="34" charset="0"/>
                <a:cs typeface="Segoe UI" panose="020B05020402040202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10" name="Straight Connector 9">
            <a:extLst>
              <a:ext uri="{FF2B5EF4-FFF2-40B4-BE49-F238E27FC236}">
                <a16:creationId xmlns:a16="http://schemas.microsoft.com/office/drawing/2014/main" id="{C67E0F0A-C065-4DDB-8E14-5CAD46D09D5A}"/>
              </a:ext>
            </a:extLst>
          </p:cNvPr>
          <p:cNvCxnSpPr>
            <a:cxnSpLocks/>
          </p:cNvCxnSpPr>
          <p:nvPr userDrawn="1"/>
        </p:nvCxnSpPr>
        <p:spPr bwMode="auto">
          <a:xfrm>
            <a:off x="1097279" y="43434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1" name="Slide Number Placeholder 5">
            <a:extLst>
              <a:ext uri="{FF2B5EF4-FFF2-40B4-BE49-F238E27FC236}">
                <a16:creationId xmlns:a16="http://schemas.microsoft.com/office/drawing/2014/main" id="{B8E500F8-306A-4E43-9369-8BFCA68B42BD}"/>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pic>
        <p:nvPicPr>
          <p:cNvPr id="12" name="Picture 11" descr="A close up of a logo&#10;&#10;Description generated with high confidence">
            <a:extLst>
              <a:ext uri="{FF2B5EF4-FFF2-40B4-BE49-F238E27FC236}">
                <a16:creationId xmlns:a16="http://schemas.microsoft.com/office/drawing/2014/main" id="{ABD93A8C-9C4F-48E5-BE0F-91F0F2D4E4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13" name="TextBox 12">
            <a:extLst>
              <a:ext uri="{FF2B5EF4-FFF2-40B4-BE49-F238E27FC236}">
                <a16:creationId xmlns:a16="http://schemas.microsoft.com/office/drawing/2014/main" id="{F6C7B4F1-C43D-48AB-8CB5-EB86355D81CE}"/>
              </a:ext>
            </a:extLst>
          </p:cNvPr>
          <p:cNvSpPr txBox="1"/>
          <p:nvPr userDrawn="1"/>
        </p:nvSpPr>
        <p:spPr>
          <a:xfrm>
            <a:off x="-14910" y="6464002"/>
            <a:ext cx="3581400" cy="461667"/>
          </a:xfrm>
          <a:prstGeom prst="rect">
            <a:avLst/>
          </a:prstGeom>
          <a:noFill/>
        </p:spPr>
        <p:txBody>
          <a:bodyPr wrap="square" rtlCol="0">
            <a:spAutoFit/>
          </a:bodyPr>
          <a:lstStyle/>
          <a:p>
            <a:r>
              <a:rPr lang="en-US" sz="1600" b="1">
                <a:solidFill>
                  <a:schemeClr val="bg1"/>
                </a:solidFill>
                <a:latin typeface="Papyrus" panose="03070502060502030205" pitchFamily="66" charset="0"/>
              </a:rPr>
              <a:t>Doub</a:t>
            </a:r>
            <a:r>
              <a:rPr lang="en-US" sz="2400" b="1">
                <a:solidFill>
                  <a:schemeClr val="bg1"/>
                </a:solidFill>
                <a:latin typeface="Papyrus" panose="03070502060502030205" pitchFamily="66" charset="0"/>
              </a:rPr>
              <a:t> </a:t>
            </a:r>
            <a:r>
              <a:rPr lang="en-US" sz="1600" b="1">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2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29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67698"/>
            <a:ext cx="10972798" cy="1127702"/>
          </a:xfrm>
        </p:spPr>
        <p:txBody>
          <a:bodyPr>
            <a:normAutofit/>
          </a:bodyPr>
          <a:lstStyle>
            <a:lvl1pPr>
              <a:defRPr sz="4400">
                <a:solidFill>
                  <a:schemeClr val="tx1"/>
                </a:solidFill>
              </a:defRPr>
            </a:lvl1pPr>
          </a:lstStyle>
          <a:p>
            <a:r>
              <a:rPr lang="en-US"/>
              <a:t>Click to edit Master title style</a:t>
            </a:r>
          </a:p>
        </p:txBody>
      </p:sp>
      <p:sp>
        <p:nvSpPr>
          <p:cNvPr id="3" name="Content Placeholder 2"/>
          <p:cNvSpPr>
            <a:spLocks noGrp="1"/>
          </p:cNvSpPr>
          <p:nvPr>
            <p:ph idx="1"/>
          </p:nvPr>
        </p:nvSpPr>
        <p:spPr>
          <a:xfrm>
            <a:off x="609600" y="1524002"/>
            <a:ext cx="10972799" cy="4648196"/>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1337F6C0-E6E7-413A-A817-CE12B54CB523}"/>
              </a:ext>
            </a:extLst>
          </p:cNvPr>
          <p:cNvCxnSpPr>
            <a:cxnSpLocks/>
          </p:cNvCxnSpPr>
          <p:nvPr userDrawn="1"/>
        </p:nvCxnSpPr>
        <p:spPr bwMode="auto">
          <a:xfrm>
            <a:off x="609599" y="1371600"/>
            <a:ext cx="10972800"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2" name="Slide Number Placeholder 5">
            <a:extLst>
              <a:ext uri="{FF2B5EF4-FFF2-40B4-BE49-F238E27FC236}">
                <a16:creationId xmlns:a16="http://schemas.microsoft.com/office/drawing/2014/main" id="{7AAD4D71-E4BB-45D0-9669-687228FB6310}"/>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12645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31114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1097280" y="1845734"/>
            <a:ext cx="4937760" cy="402336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7"/>
            <a:ext cx="4937760" cy="4023359"/>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A1C448C-7198-4889-B40F-7FEACC81527F}"/>
              </a:ext>
            </a:extLst>
          </p:cNvPr>
          <p:cNvCxnSpPr>
            <a:cxnSpLocks/>
          </p:cNvCxnSpPr>
          <p:nvPr userDrawn="1"/>
        </p:nvCxnSpPr>
        <p:spPr bwMode="auto">
          <a:xfrm>
            <a:off x="1097279" y="16226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0" name="Slide Number Placeholder 5">
            <a:extLst>
              <a:ext uri="{FF2B5EF4-FFF2-40B4-BE49-F238E27FC236}">
                <a16:creationId xmlns:a16="http://schemas.microsoft.com/office/drawing/2014/main" id="{76FA74D8-3377-4CDE-A137-79FA00632A42}"/>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268278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6"/>
            <a:ext cx="10058400" cy="1313594"/>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all" baseline="0">
                <a:solidFill>
                  <a:srgbClr val="710505"/>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vert="horz" lIns="91440" tIns="45720" rIns="91440" bIns="45720" rtlCol="0" anchor="ctr">
            <a:normAutofit/>
          </a:bodyPr>
          <a:lstStyle>
            <a:lvl1pPr>
              <a:defRPr lang="en-US" sz="2400" cap="all" baseline="0" smtClean="0">
                <a:solidFill>
                  <a:srgbClr val="710505"/>
                </a:solidFill>
                <a:latin typeface="Segoe UI Semibold" panose="020B0702040204020203" pitchFamily="34" charset="0"/>
                <a:cs typeface="Segoe UI Semibold" panose="020B0702040204020203" pitchFamily="34" charset="0"/>
              </a:defRPr>
            </a:lvl1pPr>
          </a:lstStyle>
          <a:p>
            <a:pPr marL="0" lvl="0" indent="0">
              <a:buNone/>
            </a:pPr>
            <a:r>
              <a:rPr lang="en-US"/>
              <a:t>Edit Master text styles</a:t>
            </a:r>
          </a:p>
        </p:txBody>
      </p:sp>
      <p:sp>
        <p:nvSpPr>
          <p:cNvPr id="6" name="Content Placeholder 5"/>
          <p:cNvSpPr>
            <a:spLocks noGrp="1"/>
          </p:cNvSpPr>
          <p:nvPr>
            <p:ph sz="quarter" idx="4"/>
          </p:nvPr>
        </p:nvSpPr>
        <p:spPr>
          <a:xfrm>
            <a:off x="6217920" y="2582334"/>
            <a:ext cx="4937760" cy="32867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9EE33766-C96E-48B8-9166-0EB677AC5753}"/>
              </a:ext>
            </a:extLst>
          </p:cNvPr>
          <p:cNvCxnSpPr>
            <a:cxnSpLocks/>
          </p:cNvCxnSpPr>
          <p:nvPr userDrawn="1"/>
        </p:nvCxnSpPr>
        <p:spPr bwMode="auto">
          <a:xfrm>
            <a:off x="1097279" y="16002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2" name="Slide Number Placeholder 5">
            <a:extLst>
              <a:ext uri="{FF2B5EF4-FFF2-40B4-BE49-F238E27FC236}">
                <a16:creationId xmlns:a16="http://schemas.microsoft.com/office/drawing/2014/main" id="{961B9602-7BCB-4A21-9489-BC80B8A49C21}"/>
              </a:ext>
            </a:extLst>
          </p:cNvPr>
          <p:cNvSpPr>
            <a:spLocks noGrp="1"/>
          </p:cNvSpPr>
          <p:nvPr>
            <p:ph type="sldNum" sz="quarter" idx="10"/>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391112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6"/>
            <a:ext cx="10058400" cy="1313594"/>
          </a:xfrm>
        </p:spPr>
        <p:txBody>
          <a:bodyPr/>
          <a:lstStyle>
            <a:lvl1pPr>
              <a:defRPr>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233EFAA4-35C9-46FA-82CC-14305F1DC6BE}"/>
              </a:ext>
            </a:extLst>
          </p:cNvPr>
          <p:cNvCxnSpPr>
            <a:cxnSpLocks/>
          </p:cNvCxnSpPr>
          <p:nvPr userDrawn="1"/>
        </p:nvCxnSpPr>
        <p:spPr bwMode="auto">
          <a:xfrm>
            <a:off x="1097279" y="16002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9" name="Slide Number Placeholder 5">
            <a:extLst>
              <a:ext uri="{FF2B5EF4-FFF2-40B4-BE49-F238E27FC236}">
                <a16:creationId xmlns:a16="http://schemas.microsoft.com/office/drawing/2014/main" id="{C54594F2-1D96-4933-B0E7-3DFAC4A670B3}"/>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206337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2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613650" y="731520"/>
            <a:ext cx="6679191" cy="525780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id="{129E1FE3-414C-405D-9A47-77969018A69E}"/>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710505"/>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pic>
        <p:nvPicPr>
          <p:cNvPr id="16" name="Picture 15" descr="A close up of a logo&#10;&#10;Description generated with high confidence">
            <a:extLst>
              <a:ext uri="{FF2B5EF4-FFF2-40B4-BE49-F238E27FC236}">
                <a16:creationId xmlns:a16="http://schemas.microsoft.com/office/drawing/2014/main" id="{15E5A4DD-59E8-4157-A281-866D6608A2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21505"/>
            <a:ext cx="358700" cy="457203"/>
          </a:xfrm>
          <a:prstGeom prst="rect">
            <a:avLst/>
          </a:prstGeom>
        </p:spPr>
      </p:pic>
      <p:sp>
        <p:nvSpPr>
          <p:cNvPr id="17" name="TextBox 16">
            <a:extLst>
              <a:ext uri="{FF2B5EF4-FFF2-40B4-BE49-F238E27FC236}">
                <a16:creationId xmlns:a16="http://schemas.microsoft.com/office/drawing/2014/main" id="{698CB5FA-F299-4D0B-ACE2-29836FE95B85}"/>
              </a:ext>
            </a:extLst>
          </p:cNvPr>
          <p:cNvSpPr txBox="1"/>
          <p:nvPr userDrawn="1"/>
        </p:nvSpPr>
        <p:spPr>
          <a:xfrm>
            <a:off x="-14910" y="6472535"/>
            <a:ext cx="3581400" cy="461666"/>
          </a:xfrm>
          <a:prstGeom prst="rect">
            <a:avLst/>
          </a:prstGeom>
          <a:noFill/>
        </p:spPr>
        <p:txBody>
          <a:bodyPr wrap="square" rtlCol="0">
            <a:spAutoFit/>
          </a:bodyPr>
          <a:lstStyle/>
          <a:p>
            <a:r>
              <a:rPr lang="en-US" sz="1600" b="1">
                <a:solidFill>
                  <a:schemeClr val="bg1"/>
                </a:solidFill>
                <a:latin typeface="Papyrus" panose="03070502060502030205" pitchFamily="66" charset="0"/>
              </a:rPr>
              <a:t>Doub</a:t>
            </a:r>
            <a:r>
              <a:rPr lang="en-US" sz="2400" b="1">
                <a:solidFill>
                  <a:schemeClr val="bg1"/>
                </a:solidFill>
                <a:latin typeface="Papyrus" panose="03070502060502030205" pitchFamily="66" charset="0"/>
              </a:rPr>
              <a:t> </a:t>
            </a:r>
            <a:r>
              <a:rPr lang="en-US" sz="1600" b="1">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464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71628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79" y="5811080"/>
            <a:ext cx="10119360" cy="45573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id="{58BE2FA5-0589-4A5B-9B33-3E7FE73C23BB}"/>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pic>
        <p:nvPicPr>
          <p:cNvPr id="13" name="Picture 12" descr="A close up of a logo&#10;&#10;Description generated with high confidence">
            <a:extLst>
              <a:ext uri="{FF2B5EF4-FFF2-40B4-BE49-F238E27FC236}">
                <a16:creationId xmlns:a16="http://schemas.microsoft.com/office/drawing/2014/main" id="{604717EC-5593-4F85-9E1B-699D0F3BEE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948" y="6421505"/>
            <a:ext cx="358700" cy="457203"/>
          </a:xfrm>
          <a:prstGeom prst="rect">
            <a:avLst/>
          </a:prstGeom>
        </p:spPr>
      </p:pic>
      <p:sp>
        <p:nvSpPr>
          <p:cNvPr id="14" name="TextBox 13">
            <a:extLst>
              <a:ext uri="{FF2B5EF4-FFF2-40B4-BE49-F238E27FC236}">
                <a16:creationId xmlns:a16="http://schemas.microsoft.com/office/drawing/2014/main" id="{679979D3-1CFF-4996-A9D4-5E333F4994BD}"/>
              </a:ext>
            </a:extLst>
          </p:cNvPr>
          <p:cNvSpPr txBox="1"/>
          <p:nvPr userDrawn="1"/>
        </p:nvSpPr>
        <p:spPr>
          <a:xfrm>
            <a:off x="-14910" y="6472535"/>
            <a:ext cx="3581400" cy="461666"/>
          </a:xfrm>
          <a:prstGeom prst="rect">
            <a:avLst/>
          </a:prstGeom>
          <a:noFill/>
        </p:spPr>
        <p:txBody>
          <a:bodyPr wrap="square" rtlCol="0">
            <a:spAutoFit/>
          </a:bodyPr>
          <a:lstStyle/>
          <a:p>
            <a:r>
              <a:rPr lang="en-US" sz="1600" b="1">
                <a:solidFill>
                  <a:schemeClr val="bg1"/>
                </a:solidFill>
                <a:latin typeface="Papyrus" panose="03070502060502030205" pitchFamily="66" charset="0"/>
              </a:rPr>
              <a:t>Doub</a:t>
            </a:r>
            <a:r>
              <a:rPr lang="en-US" sz="2400" b="1">
                <a:solidFill>
                  <a:schemeClr val="bg1"/>
                </a:solidFill>
                <a:latin typeface="Papyrus" panose="03070502060502030205" pitchFamily="66" charset="0"/>
              </a:rPr>
              <a:t> </a:t>
            </a:r>
            <a:r>
              <a:rPr lang="en-US" sz="1600" b="1">
                <a:solidFill>
                  <a:schemeClr val="bg1"/>
                </a:solidFill>
                <a:latin typeface="Papyrus" panose="03070502060502030205" pitchFamily="66" charset="0"/>
              </a:rPr>
              <a:t>less Living!</a:t>
            </a:r>
          </a:p>
        </p:txBody>
      </p:sp>
    </p:spTree>
    <p:extLst>
      <p:ext uri="{BB962C8B-B14F-4D97-AF65-F5344CB8AC3E}">
        <p14:creationId xmlns:p14="http://schemas.microsoft.com/office/powerpoint/2010/main" val="33316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12188825" cy="457200"/>
          </a:xfrm>
          <a:prstGeom prst="rect">
            <a:avLst/>
          </a:prstGeom>
          <a:solidFill>
            <a:srgbClr val="710505"/>
          </a:solidFill>
          <a:ln>
            <a:noFill/>
          </a:ln>
        </p:spPr>
        <p:style>
          <a:lnRef idx="0">
            <a:scrgbClr r="0" g="0" b="0"/>
          </a:lnRef>
          <a:fillRef idx="0">
            <a:scrgbClr r="0" g="0" b="0"/>
          </a:fillRef>
          <a:effectRef idx="0">
            <a:scrgbClr r="0" g="0" b="0"/>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close up of a logo&#10;&#10;Description generated with high confidence">
            <a:extLst>
              <a:ext uri="{FF2B5EF4-FFF2-40B4-BE49-F238E27FC236}">
                <a16:creationId xmlns:a16="http://schemas.microsoft.com/office/drawing/2014/main" id="{14FFF5F9-76C6-47C5-9E94-2BB6FE99F3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17892"/>
            <a:ext cx="358700" cy="457203"/>
          </a:xfrm>
          <a:prstGeom prst="rect">
            <a:avLst/>
          </a:prstGeom>
        </p:spPr>
      </p:pic>
      <p:sp>
        <p:nvSpPr>
          <p:cNvPr id="12" name="TextBox 11">
            <a:extLst>
              <a:ext uri="{FF2B5EF4-FFF2-40B4-BE49-F238E27FC236}">
                <a16:creationId xmlns:a16="http://schemas.microsoft.com/office/drawing/2014/main" id="{5EA2F965-2E96-46E5-BC82-DD9F8F1D88C6}"/>
              </a:ext>
            </a:extLst>
          </p:cNvPr>
          <p:cNvSpPr txBox="1"/>
          <p:nvPr userDrawn="1"/>
        </p:nvSpPr>
        <p:spPr>
          <a:xfrm>
            <a:off x="-14910" y="6472535"/>
            <a:ext cx="3581400" cy="461666"/>
          </a:xfrm>
          <a:prstGeom prst="rect">
            <a:avLst/>
          </a:prstGeom>
          <a:noFill/>
        </p:spPr>
        <p:txBody>
          <a:bodyPr wrap="square" rtlCol="0">
            <a:spAutoFit/>
          </a:bodyPr>
          <a:lstStyle/>
          <a:p>
            <a:r>
              <a:rPr lang="en-US" sz="1600" b="1">
                <a:solidFill>
                  <a:schemeClr val="bg1"/>
                </a:solidFill>
                <a:latin typeface="Papyrus" panose="03070502060502030205" pitchFamily="66" charset="0"/>
              </a:rPr>
              <a:t>Doub</a:t>
            </a:r>
            <a:r>
              <a:rPr lang="en-US" sz="2400" b="1">
                <a:solidFill>
                  <a:schemeClr val="bg1"/>
                </a:solidFill>
                <a:latin typeface="Papyrus" panose="03070502060502030205" pitchFamily="66" charset="0"/>
              </a:rPr>
              <a:t> </a:t>
            </a:r>
            <a:r>
              <a:rPr lang="en-US" sz="1600" b="1">
                <a:solidFill>
                  <a:schemeClr val="bg1"/>
                </a:solidFill>
                <a:latin typeface="Papyrus" panose="03070502060502030205" pitchFamily="66" charset="0"/>
              </a:rPr>
              <a:t>less Living!</a:t>
            </a:r>
          </a:p>
        </p:txBody>
      </p:sp>
      <p:sp>
        <p:nvSpPr>
          <p:cNvPr id="13" name="Slide Number Placeholder 5">
            <a:extLst>
              <a:ext uri="{FF2B5EF4-FFF2-40B4-BE49-F238E27FC236}">
                <a16:creationId xmlns:a16="http://schemas.microsoft.com/office/drawing/2014/main" id="{C195CD70-2137-4F94-A448-12E39F09476C}"/>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152262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5240" y="6400800"/>
            <a:ext cx="12207240"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20724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5">
            <a:extLst>
              <a:ext uri="{FF2B5EF4-FFF2-40B4-BE49-F238E27FC236}">
                <a16:creationId xmlns:a16="http://schemas.microsoft.com/office/drawing/2014/main" id="{0D5BE5AE-E698-4CAB-ADAD-0E80895C916F}"/>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41328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1"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79830"/>
            <a:ext cx="10058400" cy="141815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3C784579-D862-49B4-9459-6A357662C1D5}"/>
              </a:ext>
            </a:extLst>
          </p:cNvPr>
          <p:cNvGrpSpPr/>
          <p:nvPr userDrawn="1"/>
        </p:nvGrpSpPr>
        <p:grpSpPr>
          <a:xfrm>
            <a:off x="-14910" y="6409357"/>
            <a:ext cx="3581400" cy="516312"/>
            <a:chOff x="76200" y="6421594"/>
            <a:chExt cx="3581400" cy="507825"/>
          </a:xfrm>
        </p:grpSpPr>
        <p:pic>
          <p:nvPicPr>
            <p:cNvPr id="11" name="Picture 10" descr="A close up of a logo&#10;&#10;Description generated with high confidence">
              <a:extLst>
                <a:ext uri="{FF2B5EF4-FFF2-40B4-BE49-F238E27FC236}">
                  <a16:creationId xmlns:a16="http://schemas.microsoft.com/office/drawing/2014/main" id="{FFDB7FE9-BCCC-4823-96A5-10952BB3E3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67058" y="6421594"/>
              <a:ext cx="358700" cy="449688"/>
            </a:xfrm>
            <a:prstGeom prst="rect">
              <a:avLst/>
            </a:prstGeom>
          </p:spPr>
        </p:pic>
        <p:sp>
          <p:nvSpPr>
            <p:cNvPr id="12" name="TextBox 11">
              <a:extLst>
                <a:ext uri="{FF2B5EF4-FFF2-40B4-BE49-F238E27FC236}">
                  <a16:creationId xmlns:a16="http://schemas.microsoft.com/office/drawing/2014/main" id="{38FF7146-EE46-4C15-AC0A-6B96C35DB2B2}"/>
                </a:ext>
              </a:extLst>
            </p:cNvPr>
            <p:cNvSpPr txBox="1"/>
            <p:nvPr userDrawn="1"/>
          </p:nvSpPr>
          <p:spPr>
            <a:xfrm>
              <a:off x="76200" y="6475341"/>
              <a:ext cx="3581400" cy="454078"/>
            </a:xfrm>
            <a:prstGeom prst="rect">
              <a:avLst/>
            </a:prstGeom>
            <a:noFill/>
          </p:spPr>
          <p:txBody>
            <a:bodyPr wrap="square" rtlCol="0">
              <a:spAutoFit/>
            </a:bodyPr>
            <a:lstStyle/>
            <a:p>
              <a:r>
                <a:rPr lang="en-US" sz="1600" b="1">
                  <a:solidFill>
                    <a:schemeClr val="bg1"/>
                  </a:solidFill>
                  <a:latin typeface="Papyrus" panose="03070502060502030205" pitchFamily="66" charset="0"/>
                </a:rPr>
                <a:t>Doub</a:t>
              </a:r>
              <a:r>
                <a:rPr lang="en-US" sz="2400" b="1">
                  <a:solidFill>
                    <a:schemeClr val="bg1"/>
                  </a:solidFill>
                  <a:latin typeface="Papyrus" panose="03070502060502030205" pitchFamily="66" charset="0"/>
                </a:rPr>
                <a:t> </a:t>
              </a:r>
              <a:r>
                <a:rPr lang="en-US" sz="1600" b="1">
                  <a:solidFill>
                    <a:schemeClr val="bg1"/>
                  </a:solidFill>
                  <a:latin typeface="Papyrus" panose="03070502060502030205" pitchFamily="66" charset="0"/>
                </a:rPr>
                <a:t>less Living!</a:t>
              </a:r>
            </a:p>
          </p:txBody>
        </p:sp>
      </p:grpSp>
    </p:spTree>
    <p:extLst>
      <p:ext uri="{BB962C8B-B14F-4D97-AF65-F5344CB8AC3E}">
        <p14:creationId xmlns:p14="http://schemas.microsoft.com/office/powerpoint/2010/main" val="2027779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679" r:id="rId8"/>
    <p:sldLayoutId id="2147483682" r:id="rId9"/>
    <p:sldLayoutId id="2147483683" r:id="rId10"/>
  </p:sldLayoutIdLst>
  <p:hf hdr="0" ftr="0" dt="0"/>
  <p:txStyles>
    <p:title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rane in the background&#10;&#10;Description generated with high confidence">
            <a:extLst>
              <a:ext uri="{FF2B5EF4-FFF2-40B4-BE49-F238E27FC236}">
                <a16:creationId xmlns:a16="http://schemas.microsoft.com/office/drawing/2014/main" id="{C66F0BD0-B5B7-48D4-BF17-E974BE714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575" y="114300"/>
            <a:ext cx="2333625" cy="2476500"/>
          </a:xfrm>
          <a:prstGeom prst="rect">
            <a:avLst/>
          </a:prstGeom>
        </p:spPr>
      </p:pic>
      <p:sp>
        <p:nvSpPr>
          <p:cNvPr id="4" name="Rectangle 1">
            <a:extLst>
              <a:ext uri="{FF2B5EF4-FFF2-40B4-BE49-F238E27FC236}">
                <a16:creationId xmlns:a16="http://schemas.microsoft.com/office/drawing/2014/main" id="{D1853DB8-4EAE-43F0-A74D-F71BBEFF9976}"/>
              </a:ext>
            </a:extLst>
          </p:cNvPr>
          <p:cNvSpPr txBox="1">
            <a:spLocks noChangeArrowheads="1"/>
          </p:cNvSpPr>
          <p:nvPr/>
        </p:nvSpPr>
        <p:spPr>
          <a:xfrm>
            <a:off x="685800" y="803516"/>
            <a:ext cx="7239000" cy="154921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6000" b="1" spc="375">
                <a:effectLst>
                  <a:outerShdw blurRad="38100" dist="38100" dir="2700000" algn="tl">
                    <a:srgbClr val="000000">
                      <a:alpha val="43137"/>
                    </a:srgbClr>
                  </a:outerShdw>
                </a:effectLst>
                <a:latin typeface="Papyrus" panose="03070502060502030205" pitchFamily="66" charset="0"/>
                <a:ea typeface="Papyrus" panose="03070502060502030205" pitchFamily="66" charset="0"/>
                <a:cs typeface="Papyrus" panose="03070502060502030205" pitchFamily="66" charset="0"/>
                <a:sym typeface="Papyrus" panose="03070502060502030205" pitchFamily="66" charset="0"/>
              </a:rPr>
              <a:t>Doub less Living!</a:t>
            </a:r>
            <a:endParaRPr lang="en-US" altLang="en-US" sz="6000" b="1" spc="375">
              <a:effectLst>
                <a:outerShdw blurRad="38100" dist="38100" dir="2700000" algn="tl">
                  <a:srgbClr val="000000">
                    <a:alpha val="43137"/>
                  </a:srgbClr>
                </a:outerShdw>
              </a:effectLst>
              <a:latin typeface="Papyrus" panose="03070502060502030205" pitchFamily="66" charset="0"/>
            </a:endParaRPr>
          </a:p>
        </p:txBody>
      </p:sp>
      <p:grpSp>
        <p:nvGrpSpPr>
          <p:cNvPr id="7" name="Group 6">
            <a:extLst>
              <a:ext uri="{FF2B5EF4-FFF2-40B4-BE49-F238E27FC236}">
                <a16:creationId xmlns:a16="http://schemas.microsoft.com/office/drawing/2014/main" id="{C3AA1DF6-9D73-4BB3-9564-BE0091BB04ED}"/>
              </a:ext>
            </a:extLst>
          </p:cNvPr>
          <p:cNvGrpSpPr/>
          <p:nvPr/>
        </p:nvGrpSpPr>
        <p:grpSpPr>
          <a:xfrm>
            <a:off x="7162800" y="3200400"/>
            <a:ext cx="4297679" cy="2553135"/>
            <a:chOff x="801182" y="3003278"/>
            <a:chExt cx="4297679" cy="2553135"/>
          </a:xfrm>
        </p:grpSpPr>
        <p:sp>
          <p:nvSpPr>
            <p:cNvPr id="8" name="TextBox 7">
              <a:extLst>
                <a:ext uri="{FF2B5EF4-FFF2-40B4-BE49-F238E27FC236}">
                  <a16:creationId xmlns:a16="http://schemas.microsoft.com/office/drawing/2014/main" id="{570DD753-A57D-4F0E-B4A1-6863B217587A}"/>
                </a:ext>
              </a:extLst>
            </p:cNvPr>
            <p:cNvSpPr txBox="1"/>
            <p:nvPr/>
          </p:nvSpPr>
          <p:spPr>
            <a:xfrm>
              <a:off x="801182" y="3003278"/>
              <a:ext cx="4297679" cy="2553135"/>
            </a:xfrm>
            <a:prstGeom prst="rect">
              <a:avLst/>
            </a:prstGeom>
            <a:noFill/>
          </p:spPr>
          <p:txBody>
            <a:bodyPr wrap="square" rtlCol="0">
              <a:spAutoFit/>
            </a:bodyPr>
            <a:lstStyle/>
            <a:p>
              <a:pPr algn="ctr">
                <a:lnSpc>
                  <a:spcPct val="90000"/>
                </a:lnSpc>
              </a:pPr>
              <a:r>
                <a:rPr lang="en-US" sz="3600" cap="all">
                  <a:latin typeface="Verdana" panose="020B0604030504040204" pitchFamily="34" charset="0"/>
                  <a:ea typeface="Verdana" panose="020B0604030504040204" pitchFamily="34" charset="0"/>
                  <a:cs typeface="Verdana" panose="020B0604030504040204" pitchFamily="34" charset="0"/>
                </a:rPr>
                <a:t>The Gospel of</a:t>
              </a:r>
            </a:p>
            <a:p>
              <a:pPr algn="ctr"/>
              <a:r>
                <a:rPr lang="en-US" sz="10351">
                  <a:ln w="0"/>
                  <a:latin typeface="Futura-Bold" pitchFamily="2" charset="0"/>
                </a:rPr>
                <a:t>LUKE	</a:t>
              </a:r>
            </a:p>
            <a:p>
              <a:pPr algn="ctr"/>
              <a:r>
                <a:rPr lang="en-US" sz="2400" b="1">
                  <a:effectLst>
                    <a:outerShdw blurRad="38100" dist="38100" dir="2700000" algn="tl">
                      <a:srgbClr val="000000">
                        <a:alpha val="43137"/>
                      </a:srgbClr>
                    </a:outerShdw>
                  </a:effectLst>
                  <a:latin typeface="Papyrus" panose="03070502060502030205" pitchFamily="66" charset="0"/>
                </a:rPr>
                <a:t>That you may have certainty!</a:t>
              </a:r>
            </a:p>
          </p:txBody>
        </p:sp>
        <p:cxnSp>
          <p:nvCxnSpPr>
            <p:cNvPr id="9" name="Straight Arrow Connector 8">
              <a:extLst>
                <a:ext uri="{FF2B5EF4-FFF2-40B4-BE49-F238E27FC236}">
                  <a16:creationId xmlns:a16="http://schemas.microsoft.com/office/drawing/2014/main" id="{FE3F3E8F-4276-4C47-A6C7-34E65927DEDF}"/>
                </a:ext>
              </a:extLst>
            </p:cNvPr>
            <p:cNvCxnSpPr>
              <a:cxnSpLocks/>
            </p:cNvCxnSpPr>
            <p:nvPr/>
          </p:nvCxnSpPr>
          <p:spPr bwMode="auto">
            <a:xfrm>
              <a:off x="942574" y="4957454"/>
              <a:ext cx="4023360" cy="0"/>
            </a:xfrm>
            <a:prstGeom prst="straightConnector1">
              <a:avLst/>
            </a:prstGeom>
            <a:solidFill>
              <a:srgbClr val="095CC4"/>
            </a:solidFill>
            <a:ln w="28575" cap="flat" cmpd="sng" algn="ctr">
              <a:solidFill>
                <a:srgbClr val="710505">
                  <a:alpha val="73000"/>
                </a:srgbClr>
              </a:solidFill>
              <a:prstDash val="solid"/>
              <a:miter lim="0"/>
              <a:headEnd type="none" w="med" len="med"/>
              <a:tailEnd type="none"/>
            </a:ln>
            <a:effectLst/>
          </p:spPr>
        </p:cxnSp>
        <p:sp>
          <p:nvSpPr>
            <p:cNvPr id="10" name="Rectangle: Rounded Corners 9">
              <a:extLst>
                <a:ext uri="{FF2B5EF4-FFF2-40B4-BE49-F238E27FC236}">
                  <a16:creationId xmlns:a16="http://schemas.microsoft.com/office/drawing/2014/main" id="{97AF0231-620D-49D5-9A30-2EB8A716ABB1}"/>
                </a:ext>
              </a:extLst>
            </p:cNvPr>
            <p:cNvSpPr/>
            <p:nvPr/>
          </p:nvSpPr>
          <p:spPr bwMode="auto">
            <a:xfrm>
              <a:off x="942574" y="3642954"/>
              <a:ext cx="4023360" cy="67943"/>
            </a:xfrm>
            <a:prstGeom prst="roundRect">
              <a:avLst/>
            </a:prstGeom>
            <a:gradFill flip="none" rotWithShape="1">
              <a:gsLst>
                <a:gs pos="0">
                  <a:srgbClr val="710505"/>
                </a:gs>
                <a:gs pos="50000">
                  <a:srgbClr val="710505">
                    <a:lumMod val="90000"/>
                    <a:lumOff val="10000"/>
                  </a:srgbClr>
                </a:gs>
                <a:gs pos="100000">
                  <a:srgbClr val="710505">
                    <a:lumMod val="80000"/>
                    <a:lumOff val="20000"/>
                  </a:srgbClr>
                </a:gs>
              </a:gsLst>
              <a:lin ang="5400000" scaled="1"/>
              <a:tileRect/>
            </a:gradFill>
            <a:ln w="12700" cap="flat" cmpd="sng" algn="ctr">
              <a:noFill/>
              <a:prstDash val="solid"/>
              <a:miter lim="0"/>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438172"/>
              <a:endParaRPr lang="en-US" sz="1350"/>
            </a:p>
          </p:txBody>
        </p:sp>
        <p:cxnSp>
          <p:nvCxnSpPr>
            <p:cNvPr id="11" name="Straight Arrow Connector 10">
              <a:extLst>
                <a:ext uri="{FF2B5EF4-FFF2-40B4-BE49-F238E27FC236}">
                  <a16:creationId xmlns:a16="http://schemas.microsoft.com/office/drawing/2014/main" id="{6D4045BF-7864-4A93-B787-E28241012206}"/>
                </a:ext>
              </a:extLst>
            </p:cNvPr>
            <p:cNvCxnSpPr>
              <a:cxnSpLocks/>
            </p:cNvCxnSpPr>
            <p:nvPr/>
          </p:nvCxnSpPr>
          <p:spPr bwMode="auto">
            <a:xfrm>
              <a:off x="942574" y="3734394"/>
              <a:ext cx="4023360" cy="0"/>
            </a:xfrm>
            <a:prstGeom prst="straightConnector1">
              <a:avLst/>
            </a:prstGeom>
            <a:solidFill>
              <a:srgbClr val="095CC4"/>
            </a:solidFill>
            <a:ln w="31750" cap="flat" cmpd="sng" algn="ctr">
              <a:solidFill>
                <a:srgbClr val="710505">
                  <a:alpha val="73000"/>
                </a:srgbClr>
              </a:solidFill>
              <a:prstDash val="solid"/>
              <a:miter lim="0"/>
              <a:headEnd type="none" w="med" len="med"/>
              <a:tailEnd type="none"/>
            </a:ln>
            <a:effectLst/>
          </p:spPr>
        </p:cxnSp>
      </p:grpSp>
    </p:spTree>
    <p:extLst>
      <p:ext uri="{BB962C8B-B14F-4D97-AF65-F5344CB8AC3E}">
        <p14:creationId xmlns:p14="http://schemas.microsoft.com/office/powerpoint/2010/main" val="412585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950172" y="6459785"/>
            <a:ext cx="1089428" cy="365125"/>
          </a:xfrm>
          <a:prstGeom prst="rect">
            <a:avLst/>
          </a:prstGeo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4E14D13-709A-402D-B669-74D511747A6C}" type="slidenum">
              <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10</a:t>
            </a:fld>
            <a:endPar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0" name="TextBox 19">
            <a:extLst>
              <a:ext uri="{FF2B5EF4-FFF2-40B4-BE49-F238E27FC236}">
                <a16:creationId xmlns:a16="http://schemas.microsoft.com/office/drawing/2014/main" id="{F7EDC30E-FF12-4D67-9DD7-F650CAB7E014}"/>
              </a:ext>
            </a:extLst>
          </p:cNvPr>
          <p:cNvSpPr txBox="1"/>
          <p:nvPr/>
        </p:nvSpPr>
        <p:spPr>
          <a:xfrm>
            <a:off x="160561" y="6163166"/>
            <a:ext cx="3545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0747375" algn="r"/>
              </a:tabLst>
              <a:defRPr/>
            </a:pPr>
            <a:r>
              <a:rPr kumimoji="0" lang="en-US" sz="2800" b="1" i="0" u="none" strike="noStrike" kern="1200" cap="none" spc="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mn-ea"/>
                <a:cs typeface="Segoe UI" panose="020B0502040204020203" pitchFamily="34" charset="0"/>
              </a:rPr>
              <a:t>Luke 4:42-44</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49C6DAFB-9C1E-4964-8E37-9C01F7C992AA}"/>
              </a:ext>
            </a:extLst>
          </p:cNvPr>
          <p:cNvSpPr txBox="1">
            <a:spLocks/>
          </p:cNvSpPr>
          <p:nvPr/>
        </p:nvSpPr>
        <p:spPr>
          <a:xfrm>
            <a:off x="160562" y="457686"/>
            <a:ext cx="3928476" cy="2971314"/>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sz="6600"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Black" panose="020B0A02040204020203" pitchFamily="34" charset="0"/>
                <a:ea typeface="Segoe UI Black" panose="020B0A02040204020203" pitchFamily="34" charset="0"/>
                <a:cs typeface="+mj-cs"/>
              </a:rPr>
              <a:t>Jesus’</a:t>
            </a:r>
          </a:p>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rPr>
              <a:t>Mission Statement</a:t>
            </a:r>
            <a:endParaRPr kumimoji="0" lang="en-US" sz="3200" b="1"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24" name="Content Placeholder 5">
            <a:extLst>
              <a:ext uri="{FF2B5EF4-FFF2-40B4-BE49-F238E27FC236}">
                <a16:creationId xmlns:a16="http://schemas.microsoft.com/office/drawing/2014/main" id="{48E78AFD-033A-40B4-AD93-ED455625D8C8}"/>
              </a:ext>
            </a:extLst>
          </p:cNvPr>
          <p:cNvSpPr txBox="1">
            <a:spLocks/>
          </p:cNvSpPr>
          <p:nvPr/>
        </p:nvSpPr>
        <p:spPr>
          <a:xfrm>
            <a:off x="4553527" y="457685"/>
            <a:ext cx="7297584" cy="3696545"/>
          </a:xfrm>
          <a:prstGeom prst="rect">
            <a:avLst/>
          </a:prstGeom>
        </p:spPr>
        <p:txBody>
          <a:bodyPr vert="horz" lIns="91440" tIns="45720" rIns="91440" bIns="45720" rtlCol="0" anchor="t">
            <a:no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nSpc>
                <a:spcPct val="200000"/>
              </a:lnSpc>
              <a:spcBef>
                <a:spcPts val="0"/>
              </a:spcBef>
              <a:spcAft>
                <a:spcPts val="900"/>
              </a:spcAft>
              <a:buNone/>
              <a:tabLst>
                <a:tab pos="461963" algn="l"/>
              </a:tabLst>
            </a:pPr>
            <a:r>
              <a:rPr lang="en-US" sz="1800" baseline="30000" dirty="0">
                <a:solidFill>
                  <a:srgbClr val="000000"/>
                </a:solidFill>
                <a:ea typeface="Times New Roman" panose="02020603050405020304" pitchFamily="18" charset="0"/>
              </a:rPr>
              <a:t>42</a:t>
            </a:r>
            <a:r>
              <a:rPr lang="en-US" sz="1800" dirty="0">
                <a:solidFill>
                  <a:srgbClr val="000000"/>
                </a:solidFill>
                <a:ea typeface="Times New Roman" panose="02020603050405020304" pitchFamily="18" charset="0"/>
              </a:rPr>
              <a:t> When it was day, He went out and made His way to a deserted place. But the crowds were searching for Him. They came to Him and tried to keep Him from leaving them. </a:t>
            </a:r>
            <a:r>
              <a:rPr lang="en-US" sz="1800" baseline="30000" dirty="0">
                <a:solidFill>
                  <a:srgbClr val="000000"/>
                </a:solidFill>
                <a:ea typeface="Times New Roman" panose="02020603050405020304" pitchFamily="18" charset="0"/>
              </a:rPr>
              <a:t>43</a:t>
            </a:r>
            <a:r>
              <a:rPr lang="en-US" sz="1800" dirty="0">
                <a:solidFill>
                  <a:srgbClr val="000000"/>
                </a:solidFill>
                <a:ea typeface="Times New Roman" panose="02020603050405020304" pitchFamily="18" charset="0"/>
              </a:rPr>
              <a:t> But He said to them, </a:t>
            </a:r>
            <a:r>
              <a:rPr lang="en-US" sz="1800" dirty="0">
                <a:solidFill>
                  <a:srgbClr val="FF0000"/>
                </a:solidFill>
                <a:ea typeface="Times New Roman" panose="02020603050405020304" pitchFamily="18" charset="0"/>
              </a:rPr>
              <a:t>“I must proclaim the good news about the kingdom of God to the other towns also, because I was sent for this purpose.”</a:t>
            </a:r>
            <a:r>
              <a:rPr lang="en-US" sz="1800" dirty="0">
                <a:solidFill>
                  <a:srgbClr val="000000"/>
                </a:solidFill>
                <a:ea typeface="Times New Roman" panose="02020603050405020304" pitchFamily="18" charset="0"/>
              </a:rPr>
              <a:t> </a:t>
            </a:r>
            <a:r>
              <a:rPr lang="en-US" sz="1800" baseline="30000" dirty="0">
                <a:solidFill>
                  <a:srgbClr val="000000"/>
                </a:solidFill>
                <a:ea typeface="Times New Roman" panose="02020603050405020304" pitchFamily="18" charset="0"/>
              </a:rPr>
              <a:t>44</a:t>
            </a:r>
            <a:r>
              <a:rPr lang="en-US" sz="1800" dirty="0">
                <a:solidFill>
                  <a:srgbClr val="000000"/>
                </a:solidFill>
                <a:ea typeface="Times New Roman" panose="02020603050405020304" pitchFamily="18" charset="0"/>
              </a:rPr>
              <a:t> And He was preaching in the synagogues of Galilee.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sp>
        <p:nvSpPr>
          <p:cNvPr id="14" name="Content Placeholder 2">
            <a:extLst>
              <a:ext uri="{FF2B5EF4-FFF2-40B4-BE49-F238E27FC236}">
                <a16:creationId xmlns:a16="http://schemas.microsoft.com/office/drawing/2014/main" id="{988D47EA-DCDA-432F-939D-A24EEF192643}"/>
              </a:ext>
            </a:extLst>
          </p:cNvPr>
          <p:cNvSpPr txBox="1">
            <a:spLocks/>
          </p:cNvSpPr>
          <p:nvPr/>
        </p:nvSpPr>
        <p:spPr>
          <a:xfrm>
            <a:off x="4742015" y="4320934"/>
            <a:ext cx="7096023" cy="1975312"/>
          </a:xfrm>
          <a:prstGeom prst="rect">
            <a:avLst/>
          </a:prstGeom>
        </p:spPr>
        <p:txBody>
          <a:bodyPr anchor="ctr">
            <a:norm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0375" indent="-460375">
              <a:lnSpc>
                <a:spcPct val="150000"/>
              </a:lnSpc>
              <a:spcBef>
                <a:spcPts val="0"/>
              </a:spcBef>
              <a:spcAft>
                <a:spcPts val="1200"/>
              </a:spcAft>
              <a:buNone/>
            </a:pPr>
            <a:r>
              <a:rPr lang="en-US" sz="1600" dirty="0">
                <a:solidFill>
                  <a:srgbClr val="710505"/>
                </a:solidFill>
              </a:rPr>
              <a:t>❶</a:t>
            </a:r>
            <a:r>
              <a:rPr lang="en-US" sz="1600" dirty="0"/>
              <a:t>	How did Jesus begin the next day?</a:t>
            </a:r>
          </a:p>
          <a:p>
            <a:pPr marL="460375" indent="-460375">
              <a:lnSpc>
                <a:spcPct val="150000"/>
              </a:lnSpc>
              <a:spcBef>
                <a:spcPts val="0"/>
              </a:spcBef>
              <a:spcAft>
                <a:spcPts val="1200"/>
              </a:spcAft>
              <a:buNone/>
            </a:pPr>
            <a:r>
              <a:rPr lang="en-US" sz="1600" dirty="0">
                <a:solidFill>
                  <a:srgbClr val="710505"/>
                </a:solidFill>
              </a:rPr>
              <a:t>❷</a:t>
            </a:r>
            <a:r>
              <a:rPr lang="en-US" sz="1600" dirty="0"/>
              <a:t>	When the crowd found Jesus, what did they try to convince Him to do?</a:t>
            </a:r>
          </a:p>
          <a:p>
            <a:pPr marL="460375" indent="-460375">
              <a:lnSpc>
                <a:spcPct val="150000"/>
              </a:lnSpc>
              <a:spcBef>
                <a:spcPts val="0"/>
              </a:spcBef>
              <a:spcAft>
                <a:spcPts val="1200"/>
              </a:spcAft>
              <a:buNone/>
            </a:pPr>
            <a:r>
              <a:rPr lang="en-US" sz="1600" dirty="0">
                <a:solidFill>
                  <a:srgbClr val="710505"/>
                </a:solidFill>
              </a:rPr>
              <a:t>❸</a:t>
            </a:r>
            <a:r>
              <a:rPr lang="en-US" sz="1600" dirty="0"/>
              <a:t>	What did Jesus say was His mission?</a:t>
            </a:r>
          </a:p>
          <a:p>
            <a:pPr marL="460375" indent="-460375">
              <a:lnSpc>
                <a:spcPct val="150000"/>
              </a:lnSpc>
              <a:spcBef>
                <a:spcPts val="0"/>
              </a:spcBef>
              <a:spcAft>
                <a:spcPts val="1200"/>
              </a:spcAft>
              <a:buNone/>
            </a:pPr>
            <a:r>
              <a:rPr lang="en-US" sz="1600" dirty="0">
                <a:solidFill>
                  <a:srgbClr val="710505"/>
                </a:solidFill>
              </a:rPr>
              <a:t>❹</a:t>
            </a:r>
            <a:r>
              <a:rPr lang="en-US" sz="1600" dirty="0"/>
              <a:t>	What is the good news about the kingdom of God?</a:t>
            </a:r>
          </a:p>
        </p:txBody>
      </p:sp>
      <p:cxnSp>
        <p:nvCxnSpPr>
          <p:cNvPr id="18" name="Straight Connector 17">
            <a:extLst>
              <a:ext uri="{FF2B5EF4-FFF2-40B4-BE49-F238E27FC236}">
                <a16:creationId xmlns:a16="http://schemas.microsoft.com/office/drawing/2014/main" id="{4FC8502A-2FA0-40AF-B8F9-C1191196C65D}"/>
              </a:ext>
            </a:extLst>
          </p:cNvPr>
          <p:cNvCxnSpPr/>
          <p:nvPr/>
        </p:nvCxnSpPr>
        <p:spPr>
          <a:xfrm>
            <a:off x="4648301" y="4227786"/>
            <a:ext cx="7040880" cy="0"/>
          </a:xfrm>
          <a:prstGeom prst="line">
            <a:avLst/>
          </a:prstGeom>
          <a:ln w="28575">
            <a:solidFill>
              <a:srgbClr val="710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5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1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1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1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1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1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4F13EAFA-7BCE-4E5F-A724-631F8BD44E90}"/>
              </a:ext>
            </a:extLst>
          </p:cNvPr>
          <p:cNvSpPr txBox="1"/>
          <p:nvPr/>
        </p:nvSpPr>
        <p:spPr>
          <a:xfrm>
            <a:off x="301993" y="705761"/>
            <a:ext cx="3592445" cy="5583914"/>
          </a:xfrm>
          <a:prstGeom prst="rect">
            <a:avLst/>
          </a:prstGeom>
        </p:spPr>
        <p:txBody>
          <a:bodyPr vert="horz" lIns="91440" tIns="45720" rIns="91440" bIns="45720" rtlCol="0" anchor="t">
            <a:normAutofit/>
          </a:bodyPr>
          <a:lstStyle/>
          <a:p>
            <a:pPr defTabSz="914400">
              <a:lnSpc>
                <a:spcPct val="85000"/>
              </a:lnSpc>
              <a:spcBef>
                <a:spcPct val="0"/>
              </a:spcBef>
              <a:spcAft>
                <a:spcPts val="600"/>
              </a:spcAft>
            </a:pPr>
            <a:r>
              <a:rPr lang="en-US" sz="3600" spc="-50" dirty="0">
                <a:solidFill>
                  <a:srgbClr val="FFFFFF"/>
                </a:solidFill>
                <a:effectLst>
                  <a:innerShdw blurRad="63500" dist="50800" dir="2700000">
                    <a:prstClr val="black">
                      <a:alpha val="50000"/>
                    </a:prstClr>
                  </a:innerShdw>
                </a:effectLst>
                <a:latin typeface="Segoe UI Semibold" panose="020B0702040204020203" pitchFamily="34" charset="0"/>
                <a:ea typeface="Segoe UI Black" panose="020B0A02040204020203" pitchFamily="34" charset="0"/>
                <a:cs typeface="Segoe UI Semibold" panose="020B0702040204020203" pitchFamily="34" charset="0"/>
              </a:rPr>
              <a:t>The Pattern of </a:t>
            </a:r>
          </a:p>
          <a:p>
            <a:pPr defTabSz="914400">
              <a:lnSpc>
                <a:spcPct val="85000"/>
              </a:lnSpc>
              <a:spcBef>
                <a:spcPct val="0"/>
              </a:spcBef>
              <a:spcAft>
                <a:spcPts val="600"/>
              </a:spcAft>
            </a:pPr>
            <a:r>
              <a:rPr lang="en-US" sz="8800" spc="-50" dirty="0">
                <a:solidFill>
                  <a:srgbClr val="FFFFFF"/>
                </a:solidFill>
                <a:effectLst>
                  <a:innerShdw blurRad="63500" dist="50800" dir="2700000">
                    <a:prstClr val="black">
                      <a:alpha val="50000"/>
                    </a:prstClr>
                  </a:innerShdw>
                </a:effectLst>
                <a:latin typeface="Segoe UI Black" panose="020B0A02040204020203" pitchFamily="34" charset="0"/>
                <a:ea typeface="Segoe UI Black" panose="020B0A02040204020203" pitchFamily="34" charset="0"/>
                <a:cs typeface="+mj-cs"/>
              </a:rPr>
              <a:t>Jesus’</a:t>
            </a:r>
          </a:p>
          <a:p>
            <a:pPr defTabSz="914400">
              <a:lnSpc>
                <a:spcPct val="85000"/>
              </a:lnSpc>
              <a:spcBef>
                <a:spcPct val="0"/>
              </a:spcBef>
              <a:spcAft>
                <a:spcPts val="600"/>
              </a:spcAft>
            </a:pPr>
            <a:r>
              <a:rPr lang="en-US" sz="6000" spc="-50" dirty="0">
                <a:solidFill>
                  <a:srgbClr val="FFFFFF"/>
                </a:solidFill>
                <a:effectLst>
                  <a:innerShdw blurRad="63500" dist="50800" dir="2700000">
                    <a:prstClr val="black">
                      <a:alpha val="50000"/>
                    </a:prstClr>
                  </a:innerShdw>
                </a:effectLst>
                <a:latin typeface="Segoe UI Semibold" panose="020B0702040204020203" pitchFamily="34" charset="0"/>
                <a:ea typeface="Segoe UI Black" panose="020B0A02040204020203" pitchFamily="34" charset="0"/>
                <a:cs typeface="Segoe UI Semibold" panose="020B0702040204020203" pitchFamily="34" charset="0"/>
              </a:rPr>
              <a:t>Ministry</a:t>
            </a:r>
          </a:p>
        </p:txBody>
      </p:sp>
      <p:sp>
        <p:nvSpPr>
          <p:cNvPr id="56" name="Rectangle 2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8713C10A-CB38-43AF-A09E-BDD4C50CCD53}"/>
              </a:ext>
            </a:extLst>
          </p:cNvPr>
          <p:cNvSpPr>
            <a:spLocks noGrp="1"/>
          </p:cNvSpPr>
          <p:nvPr>
            <p:ph type="sldNum" sz="quarter" idx="4"/>
          </p:nvPr>
        </p:nvSpPr>
        <p:spPr>
          <a:xfrm>
            <a:off x="10123055" y="6459785"/>
            <a:ext cx="1089428" cy="365125"/>
          </a:xfrm>
        </p:spPr>
        <p:txBody>
          <a:bodyPr vert="horz" lIns="91440" tIns="45720" rIns="91440" bIns="45720" rtlCol="0" anchor="ctr">
            <a:normAutofit/>
          </a:bodyPr>
          <a:lstStyle/>
          <a:p>
            <a:pPr>
              <a:spcAft>
                <a:spcPts val="600"/>
              </a:spcAft>
            </a:pPr>
            <a:fld id="{B4E14D13-709A-402D-B669-74D511747A6C}" type="slidenum">
              <a:rPr lang="en-US" sz="1050">
                <a:solidFill>
                  <a:schemeClr val="tx2"/>
                </a:solidFill>
                <a:latin typeface="+mn-lt"/>
                <a:ea typeface="+mn-ea"/>
                <a:cs typeface="+mn-cs"/>
              </a:rPr>
              <a:pPr>
                <a:spcAft>
                  <a:spcPts val="600"/>
                </a:spcAft>
              </a:pPr>
              <a:t>11</a:t>
            </a:fld>
            <a:endParaRPr lang="en-US" sz="1050">
              <a:solidFill>
                <a:schemeClr val="tx2"/>
              </a:solidFill>
              <a:latin typeface="+mn-lt"/>
              <a:ea typeface="+mn-ea"/>
              <a:cs typeface="+mn-cs"/>
            </a:endParaRPr>
          </a:p>
        </p:txBody>
      </p:sp>
      <p:graphicFrame>
        <p:nvGraphicFramePr>
          <p:cNvPr id="5" name="Diagram 4">
            <a:extLst>
              <a:ext uri="{FF2B5EF4-FFF2-40B4-BE49-F238E27FC236}">
                <a16:creationId xmlns:a16="http://schemas.microsoft.com/office/drawing/2014/main" id="{4C8F8DCF-D376-450B-BFEF-5FE743775909}"/>
              </a:ext>
            </a:extLst>
          </p:cNvPr>
          <p:cNvGraphicFramePr/>
          <p:nvPr>
            <p:extLst>
              <p:ext uri="{D42A27DB-BD31-4B8C-83A1-F6EECF244321}">
                <p14:modId xmlns:p14="http://schemas.microsoft.com/office/powerpoint/2010/main" val="1817098098"/>
              </p:ext>
            </p:extLst>
          </p:nvPr>
        </p:nvGraphicFramePr>
        <p:xfrm>
          <a:off x="4741863" y="639763"/>
          <a:ext cx="7119791"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10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9CFA7D-C322-43A3-A075-7EC12BB4F071}"/>
              </a:ext>
            </a:extLst>
          </p:cNvPr>
          <p:cNvSpPr/>
          <p:nvPr/>
        </p:nvSpPr>
        <p:spPr>
          <a:xfrm>
            <a:off x="6172200" y="45420"/>
            <a:ext cx="60198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23313-2435-4A9B-9771-EEC26F7687EB}"/>
              </a:ext>
            </a:extLst>
          </p:cNvPr>
          <p:cNvSpPr>
            <a:spLocks noGrp="1"/>
          </p:cNvSpPr>
          <p:nvPr>
            <p:ph type="title" idx="4294967295"/>
          </p:nvPr>
        </p:nvSpPr>
        <p:spPr>
          <a:xfrm>
            <a:off x="6477000" y="543396"/>
            <a:ext cx="5486400" cy="3114204"/>
          </a:xfrm>
        </p:spPr>
        <p:txBody>
          <a:bodyPr vert="horz" lIns="91440" tIns="45720" rIns="91440" bIns="45720" rtlCol="0" anchor="t">
            <a:normAutofit fontScale="90000"/>
          </a:bodyPr>
          <a:lstStyle/>
          <a:p>
            <a:pPr>
              <a:tabLst>
                <a:tab pos="10744200" algn="r"/>
              </a:tabLst>
            </a:pPr>
            <a:r>
              <a:rPr lang="en-US" sz="13800" cap="small" dirty="0">
                <a:solidFill>
                  <a:srgbClr val="FFFFFF"/>
                </a:solidFill>
                <a:effectLst>
                  <a:innerShdw blurRad="63500" dist="50800" dir="2700000">
                    <a:prstClr val="black">
                      <a:alpha val="50000"/>
                    </a:prstClr>
                  </a:innerShdw>
                </a:effectLst>
                <a:cs typeface="+mj-cs"/>
              </a:rPr>
              <a:t>Jesus</a:t>
            </a:r>
            <a:br>
              <a:rPr lang="en-US" sz="13800" cap="small" dirty="0">
                <a:solidFill>
                  <a:srgbClr val="FFFFFF"/>
                </a:solidFill>
                <a:effectLst>
                  <a:innerShdw blurRad="63500" dist="50800" dir="2700000">
                    <a:prstClr val="black">
                      <a:alpha val="50000"/>
                    </a:prstClr>
                  </a:innerShdw>
                </a:effectLst>
                <a:cs typeface="+mj-cs"/>
              </a:rPr>
            </a:br>
            <a:r>
              <a:rPr lang="en-US" sz="5300" cap="small"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Come Follow Me!</a:t>
            </a:r>
            <a:endParaRPr lang="en-US" sz="6200" b="1" dirty="0">
              <a:solidFill>
                <a:srgbClr val="FFFFFF"/>
              </a:solidFill>
              <a:latin typeface="Segoe UI" panose="020B0502040204020203" pitchFamily="34" charset="0"/>
              <a:ea typeface="+mj-ea"/>
              <a:cs typeface="Segoe UI" panose="020B0502040204020203" pitchFamily="34" charset="0"/>
            </a:endParaRPr>
          </a:p>
        </p:txBody>
      </p:sp>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xfrm>
            <a:off x="11335352" y="6447455"/>
            <a:ext cx="78044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mtClean="0">
                <a:solidFill>
                  <a:srgbClr val="FFFFFF"/>
                </a:solidFill>
                <a:cs typeface="+mn-cs"/>
              </a:rPr>
              <a:pPr>
                <a:spcAft>
                  <a:spcPts val="600"/>
                </a:spcAft>
              </a:pPr>
              <a:t>12</a:t>
            </a:fld>
            <a:endParaRPr lang="en-US">
              <a:solidFill>
                <a:srgbClr val="FFFFFF"/>
              </a:solidFill>
              <a:cs typeface="+mn-cs"/>
            </a:endParaRPr>
          </a:p>
        </p:txBody>
      </p:sp>
      <p:sp>
        <p:nvSpPr>
          <p:cNvPr id="8" name="Rectangle 7">
            <a:extLst>
              <a:ext uri="{FF2B5EF4-FFF2-40B4-BE49-F238E27FC236}">
                <a16:creationId xmlns:a16="http://schemas.microsoft.com/office/drawing/2014/main" id="{40E2678D-8D85-448B-A2AA-45888011DF51}"/>
              </a:ext>
            </a:extLst>
          </p:cNvPr>
          <p:cNvSpPr/>
          <p:nvPr/>
        </p:nvSpPr>
        <p:spPr>
          <a:xfrm>
            <a:off x="6096000" y="0"/>
            <a:ext cx="76200" cy="632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E5211BB-94D9-464A-A29E-7EF8F7DFCA40}"/>
              </a:ext>
            </a:extLst>
          </p:cNvPr>
          <p:cNvSpPr txBox="1">
            <a:spLocks/>
          </p:cNvSpPr>
          <p:nvPr/>
        </p:nvSpPr>
        <p:spPr>
          <a:xfrm>
            <a:off x="6477000" y="5624945"/>
            <a:ext cx="5486400" cy="54725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tabLst>
                <a:tab pos="10744200" algn="r"/>
              </a:tabLst>
            </a:pPr>
            <a:r>
              <a:rPr lang="en-US" sz="4000" b="1" dirty="0">
                <a:solidFill>
                  <a:srgbClr val="FFFFFF"/>
                </a:solidFill>
                <a:latin typeface="Segoe UI" panose="020B0502040204020203" pitchFamily="34" charset="0"/>
                <a:ea typeface="+mj-ea"/>
                <a:cs typeface="Segoe UI" panose="020B0502040204020203" pitchFamily="34" charset="0"/>
              </a:rPr>
              <a:t>Luke 5</a:t>
            </a:r>
          </a:p>
        </p:txBody>
      </p:sp>
      <p:pic>
        <p:nvPicPr>
          <p:cNvPr id="9" name="Picture 8" descr="A drawing of a person&#10;&#10;Description automatically generated">
            <a:extLst>
              <a:ext uri="{FF2B5EF4-FFF2-40B4-BE49-F238E27FC236}">
                <a16:creationId xmlns:a16="http://schemas.microsoft.com/office/drawing/2014/main" id="{826BA58D-ECE7-4585-9320-9DB15A731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41" y="917544"/>
            <a:ext cx="4083259" cy="4580352"/>
          </a:xfrm>
          <a:prstGeom prst="rect">
            <a:avLst/>
          </a:prstGeom>
        </p:spPr>
      </p:pic>
    </p:spTree>
    <p:extLst>
      <p:ext uri="{BB962C8B-B14F-4D97-AF65-F5344CB8AC3E}">
        <p14:creationId xmlns:p14="http://schemas.microsoft.com/office/powerpoint/2010/main" val="50374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02A193-9CBD-4B20-89EF-96833B02A575}"/>
              </a:ext>
            </a:extLst>
          </p:cNvPr>
          <p:cNvSpPr>
            <a:spLocks noGrp="1"/>
          </p:cNvSpPr>
          <p:nvPr>
            <p:ph type="sldNum" sz="quarter" idx="4"/>
          </p:nvPr>
        </p:nvSpPr>
        <p:spPr/>
        <p:txBody>
          <a:bodyPr/>
          <a:lstStyle/>
          <a:p>
            <a:fld id="{B4E14D13-709A-402D-B669-74D511747A6C}" type="slidenum">
              <a:rPr lang="en-US" smtClean="0"/>
              <a:pPr/>
              <a:t>2</a:t>
            </a:fld>
            <a:endParaRPr lang="en-US"/>
          </a:p>
        </p:txBody>
      </p:sp>
      <p:sp>
        <p:nvSpPr>
          <p:cNvPr id="3" name="Title 2">
            <a:extLst>
              <a:ext uri="{FF2B5EF4-FFF2-40B4-BE49-F238E27FC236}">
                <a16:creationId xmlns:a16="http://schemas.microsoft.com/office/drawing/2014/main" id="{35207062-5B5F-4AC7-B11C-27CCF3217311}"/>
              </a:ext>
            </a:extLst>
          </p:cNvPr>
          <p:cNvSpPr>
            <a:spLocks noGrp="1"/>
          </p:cNvSpPr>
          <p:nvPr>
            <p:ph type="title" idx="4294967295"/>
          </p:nvPr>
        </p:nvSpPr>
        <p:spPr>
          <a:xfrm>
            <a:off x="589935" y="517224"/>
            <a:ext cx="11012129" cy="849159"/>
          </a:xfrm>
        </p:spPr>
        <p:txBody>
          <a:bodyPr>
            <a:normAutofit/>
          </a:bodyPr>
          <a:lstStyle/>
          <a:p>
            <a:r>
              <a:rPr lang="en-US" sz="5400" spc="0" dirty="0">
                <a:ln w="0"/>
                <a:solidFill>
                  <a:schemeClr val="accent1"/>
                </a:solidFill>
                <a:effectLst>
                  <a:outerShdw blurRad="38100" dist="25400" dir="5400000" algn="ctr" rotWithShape="0">
                    <a:srgbClr val="6E747A">
                      <a:alpha val="43000"/>
                    </a:srgbClr>
                  </a:outerShdw>
                </a:effectLst>
              </a:rPr>
              <a:t>Overcoming Rejection</a:t>
            </a:r>
          </a:p>
        </p:txBody>
      </p:sp>
      <p:sp>
        <p:nvSpPr>
          <p:cNvPr id="4" name="Content Placeholder 3">
            <a:extLst>
              <a:ext uri="{FF2B5EF4-FFF2-40B4-BE49-F238E27FC236}">
                <a16:creationId xmlns:a16="http://schemas.microsoft.com/office/drawing/2014/main" id="{5B0BBA73-CDA5-498F-A92F-5D22BE3B49E7}"/>
              </a:ext>
            </a:extLst>
          </p:cNvPr>
          <p:cNvSpPr>
            <a:spLocks noGrp="1"/>
          </p:cNvSpPr>
          <p:nvPr>
            <p:ph sz="half" idx="4294967295"/>
          </p:nvPr>
        </p:nvSpPr>
        <p:spPr>
          <a:xfrm>
            <a:off x="8967019" y="1506456"/>
            <a:ext cx="2539181" cy="4297363"/>
          </a:xfrm>
        </p:spPr>
        <p:txBody>
          <a:bodyPr>
            <a:normAutofit/>
          </a:bodyPr>
          <a:lstStyle/>
          <a:p>
            <a:pPr marL="0" indent="0">
              <a:buNone/>
            </a:pPr>
            <a:r>
              <a:rPr lang="en-US" sz="1800" b="1" dirty="0"/>
              <a:t>Walt Disney</a:t>
            </a:r>
          </a:p>
          <a:p>
            <a:pPr marL="0" indent="0">
              <a:buNone/>
            </a:pPr>
            <a:r>
              <a:rPr lang="en-US" sz="1800" b="1" dirty="0"/>
              <a:t>Elvis Presley</a:t>
            </a:r>
          </a:p>
          <a:p>
            <a:pPr marL="0" indent="0">
              <a:buNone/>
            </a:pPr>
            <a:r>
              <a:rPr lang="en-US" sz="1800" b="1" dirty="0"/>
              <a:t>Bill Gates</a:t>
            </a:r>
          </a:p>
          <a:p>
            <a:pPr marL="0" indent="0">
              <a:buNone/>
            </a:pPr>
            <a:r>
              <a:rPr lang="en-US" sz="1800" b="1" dirty="0"/>
              <a:t>Albert Einstein</a:t>
            </a:r>
          </a:p>
          <a:p>
            <a:pPr marL="0" indent="0">
              <a:buNone/>
            </a:pPr>
            <a:r>
              <a:rPr lang="en-US" sz="1800" b="1" dirty="0"/>
              <a:t>Abraham Lincoln</a:t>
            </a:r>
          </a:p>
          <a:p>
            <a:pPr marL="0" indent="0">
              <a:buNone/>
            </a:pPr>
            <a:r>
              <a:rPr lang="en-US" sz="1800" b="1" dirty="0"/>
              <a:t>Vincent van Gogh</a:t>
            </a:r>
          </a:p>
          <a:p>
            <a:pPr marL="0" indent="0">
              <a:buNone/>
            </a:pPr>
            <a:r>
              <a:rPr lang="en-US" sz="1800" b="1" dirty="0"/>
              <a:t>Steven Spielberg</a:t>
            </a:r>
          </a:p>
          <a:p>
            <a:pPr marL="0" indent="0">
              <a:buNone/>
            </a:pPr>
            <a:r>
              <a:rPr lang="en-US" sz="1800" b="1" dirty="0"/>
              <a:t>Michael Jordan</a:t>
            </a:r>
          </a:p>
          <a:p>
            <a:pPr marL="0" indent="0">
              <a:buNone/>
            </a:pPr>
            <a:r>
              <a:rPr lang="en-US" sz="1800" b="1" dirty="0"/>
              <a:t>Charles Schultz</a:t>
            </a:r>
          </a:p>
          <a:p>
            <a:pPr marL="0" indent="0">
              <a:buNone/>
            </a:pPr>
            <a:r>
              <a:rPr lang="en-US" sz="1800" b="1" dirty="0"/>
              <a:t>Oprah Winfrey</a:t>
            </a:r>
          </a:p>
        </p:txBody>
      </p:sp>
      <p:sp>
        <p:nvSpPr>
          <p:cNvPr id="5" name="Content Placeholder 4">
            <a:extLst>
              <a:ext uri="{FF2B5EF4-FFF2-40B4-BE49-F238E27FC236}">
                <a16:creationId xmlns:a16="http://schemas.microsoft.com/office/drawing/2014/main" id="{2B603EFF-C184-4650-957B-2ACBECD8514E}"/>
              </a:ext>
            </a:extLst>
          </p:cNvPr>
          <p:cNvSpPr>
            <a:spLocks noGrp="1"/>
          </p:cNvSpPr>
          <p:nvPr>
            <p:ph sz="half" idx="4294967295"/>
          </p:nvPr>
        </p:nvSpPr>
        <p:spPr>
          <a:xfrm>
            <a:off x="866775" y="1506457"/>
            <a:ext cx="7588967" cy="4297363"/>
          </a:xfrm>
        </p:spPr>
        <p:txBody>
          <a:bodyPr>
            <a:normAutofit/>
          </a:bodyPr>
          <a:lstStyle/>
          <a:p>
            <a:pPr>
              <a:buFont typeface="+mj-lt"/>
              <a:buAutoNum type="arabicPeriod"/>
            </a:pPr>
            <a:r>
              <a:rPr lang="en-US" sz="1800" dirty="0"/>
              <a:t>Fired by the KC Star newspaper for lack of imagination and good ideas</a:t>
            </a:r>
          </a:p>
          <a:p>
            <a:pPr>
              <a:buFont typeface="+mj-lt"/>
              <a:buAutoNum type="arabicPeriod"/>
            </a:pPr>
            <a:r>
              <a:rPr lang="en-US" sz="1800" dirty="0"/>
              <a:t>Bombed at the Grand Ole Opry and told “stick to driving a truck”</a:t>
            </a:r>
          </a:p>
          <a:p>
            <a:pPr>
              <a:buFont typeface="+mj-lt"/>
              <a:buAutoNum type="arabicPeriod"/>
            </a:pPr>
            <a:r>
              <a:rPr lang="en-US" sz="1800" dirty="0"/>
              <a:t>Dropped out of Harvard to form a Tech company that failed</a:t>
            </a:r>
          </a:p>
          <a:p>
            <a:pPr>
              <a:buFont typeface="+mj-lt"/>
              <a:buAutoNum type="arabicPeriod"/>
            </a:pPr>
            <a:r>
              <a:rPr lang="en-US" sz="1800" dirty="0"/>
              <a:t>Didn’t speak until age 4, didn’t read until age 7, expelled from school</a:t>
            </a:r>
          </a:p>
          <a:p>
            <a:pPr>
              <a:buFont typeface="+mj-lt"/>
              <a:buAutoNum type="arabicPeriod"/>
            </a:pPr>
            <a:r>
              <a:rPr lang="en-US" sz="1800" dirty="0"/>
              <a:t>Entered the U.S. Army as a Captain but exited as a Private</a:t>
            </a:r>
          </a:p>
          <a:p>
            <a:pPr>
              <a:buFont typeface="+mj-lt"/>
              <a:buAutoNum type="arabicPeriod"/>
            </a:pPr>
            <a:r>
              <a:rPr lang="en-US" sz="1800" dirty="0"/>
              <a:t>Only sold only one painting during his lifetime to a friend for pittance</a:t>
            </a:r>
          </a:p>
          <a:p>
            <a:pPr>
              <a:buFont typeface="+mj-lt"/>
              <a:buAutoNum type="arabicPeriod"/>
            </a:pPr>
            <a:r>
              <a:rPr lang="en-US" sz="1800" dirty="0"/>
              <a:t>Rejected three times by USC School of Theater, Film and Television</a:t>
            </a:r>
          </a:p>
          <a:p>
            <a:pPr>
              <a:buFont typeface="+mj-lt"/>
              <a:buAutoNum type="arabicPeriod"/>
            </a:pPr>
            <a:r>
              <a:rPr lang="en-US" sz="1800" dirty="0"/>
              <a:t>Cut from his high school basketball team</a:t>
            </a:r>
          </a:p>
          <a:p>
            <a:pPr>
              <a:buFont typeface="+mj-lt"/>
              <a:buAutoNum type="arabicPeriod"/>
            </a:pPr>
            <a:r>
              <a:rPr lang="en-US" sz="1800" dirty="0"/>
              <a:t>Cartoon drawings rejected by his high school yearbook</a:t>
            </a:r>
          </a:p>
          <a:p>
            <a:pPr>
              <a:buFont typeface="+mj-lt"/>
              <a:buAutoNum type="arabicPeriod"/>
            </a:pPr>
            <a:r>
              <a:rPr lang="en-US" sz="1800" dirty="0"/>
              <a:t>Fired by WJZ-TV in Baltimore for getting too involved in the stories</a:t>
            </a:r>
          </a:p>
        </p:txBody>
      </p:sp>
    </p:spTree>
    <p:extLst>
      <p:ext uri="{BB962C8B-B14F-4D97-AF65-F5344CB8AC3E}">
        <p14:creationId xmlns:p14="http://schemas.microsoft.com/office/powerpoint/2010/main" val="121825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9CFA7D-C322-43A3-A075-7EC12BB4F071}"/>
              </a:ext>
            </a:extLst>
          </p:cNvPr>
          <p:cNvSpPr/>
          <p:nvPr/>
        </p:nvSpPr>
        <p:spPr>
          <a:xfrm>
            <a:off x="6172200" y="45420"/>
            <a:ext cx="60198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23313-2435-4A9B-9771-EEC26F7687EB}"/>
              </a:ext>
            </a:extLst>
          </p:cNvPr>
          <p:cNvSpPr>
            <a:spLocks noGrp="1"/>
          </p:cNvSpPr>
          <p:nvPr>
            <p:ph type="title" idx="4294967295"/>
          </p:nvPr>
        </p:nvSpPr>
        <p:spPr>
          <a:xfrm>
            <a:off x="6477000" y="189441"/>
            <a:ext cx="5486400" cy="2513838"/>
          </a:xfrm>
        </p:spPr>
        <p:txBody>
          <a:bodyPr vert="horz" lIns="91440" tIns="45720" rIns="91440" bIns="45720" rtlCol="0" anchor="b">
            <a:normAutofit fontScale="90000"/>
          </a:bodyPr>
          <a:lstStyle/>
          <a:p>
            <a:pPr>
              <a:tabLst>
                <a:tab pos="10744200" algn="r"/>
              </a:tabLst>
            </a:pPr>
            <a:r>
              <a:rPr lang="en-US" sz="5400" cap="small"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The Ministry of</a:t>
            </a:r>
            <a:br>
              <a:rPr lang="en-US" sz="11500" cap="small" dirty="0">
                <a:solidFill>
                  <a:srgbClr val="FFFFFF"/>
                </a:solidFill>
                <a:effectLst>
                  <a:innerShdw blurRad="63500" dist="50800" dir="2700000">
                    <a:prstClr val="black">
                      <a:alpha val="50000"/>
                    </a:prstClr>
                  </a:innerShdw>
                </a:effectLst>
                <a:cs typeface="+mj-cs"/>
              </a:rPr>
            </a:br>
            <a:r>
              <a:rPr lang="en-US" sz="13800" cap="small" dirty="0">
                <a:solidFill>
                  <a:srgbClr val="FFFFFF"/>
                </a:solidFill>
                <a:effectLst>
                  <a:innerShdw blurRad="63500" dist="50800" dir="2700000">
                    <a:prstClr val="black">
                      <a:alpha val="50000"/>
                    </a:prstClr>
                  </a:innerShdw>
                </a:effectLst>
                <a:cs typeface="+mj-cs"/>
              </a:rPr>
              <a:t>Jesus</a:t>
            </a:r>
            <a:endParaRPr lang="en-US" sz="6200" b="1" dirty="0">
              <a:solidFill>
                <a:srgbClr val="FFFFFF"/>
              </a:solidFill>
              <a:latin typeface="Segoe UI" panose="020B0502040204020203" pitchFamily="34" charset="0"/>
              <a:ea typeface="+mj-ea"/>
              <a:cs typeface="Segoe UI" panose="020B0502040204020203" pitchFamily="34" charset="0"/>
            </a:endParaRPr>
          </a:p>
        </p:txBody>
      </p:sp>
      <p:sp>
        <p:nvSpPr>
          <p:cNvPr id="4" name="Slide Number Placeholder 3">
            <a:extLst>
              <a:ext uri="{FF2B5EF4-FFF2-40B4-BE49-F238E27FC236}">
                <a16:creationId xmlns:a16="http://schemas.microsoft.com/office/drawing/2014/main" id="{34C5CA31-7BDF-496E-800E-4089943213D2}"/>
              </a:ext>
            </a:extLst>
          </p:cNvPr>
          <p:cNvSpPr>
            <a:spLocks noGrp="1"/>
          </p:cNvSpPr>
          <p:nvPr>
            <p:ph type="sldNum" sz="quarter" idx="4"/>
          </p:nvPr>
        </p:nvSpPr>
        <p:spPr>
          <a:xfrm>
            <a:off x="11335352" y="6447455"/>
            <a:ext cx="780448" cy="365125"/>
          </a:xfrm>
          <a:prstGeom prst="rect">
            <a:avLst/>
          </a:prstGeom>
        </p:spPr>
        <p:txBody>
          <a:bodyPr vert="horz" lIns="91440" tIns="45720" rIns="91440" bIns="45720" rtlCol="0" anchor="ctr">
            <a:normAutofit/>
          </a:bodyPr>
          <a:lstStyle/>
          <a:p>
            <a:pPr>
              <a:spcAft>
                <a:spcPts val="600"/>
              </a:spcAft>
            </a:pPr>
            <a:fld id="{B4E14D13-709A-402D-B669-74D511747A6C}" type="slidenum">
              <a:rPr lang="en-US" smtClean="0">
                <a:solidFill>
                  <a:srgbClr val="FFFFFF"/>
                </a:solidFill>
                <a:cs typeface="+mn-cs"/>
              </a:rPr>
              <a:pPr>
                <a:spcAft>
                  <a:spcPts val="600"/>
                </a:spcAft>
              </a:pPr>
              <a:t>3</a:t>
            </a:fld>
            <a:endParaRPr lang="en-US">
              <a:solidFill>
                <a:srgbClr val="FFFFFF"/>
              </a:solidFill>
              <a:cs typeface="+mn-cs"/>
            </a:endParaRPr>
          </a:p>
        </p:txBody>
      </p:sp>
      <p:sp>
        <p:nvSpPr>
          <p:cNvPr id="8" name="Rectangle 7">
            <a:extLst>
              <a:ext uri="{FF2B5EF4-FFF2-40B4-BE49-F238E27FC236}">
                <a16:creationId xmlns:a16="http://schemas.microsoft.com/office/drawing/2014/main" id="{40E2678D-8D85-448B-A2AA-45888011DF51}"/>
              </a:ext>
            </a:extLst>
          </p:cNvPr>
          <p:cNvSpPr/>
          <p:nvPr/>
        </p:nvSpPr>
        <p:spPr>
          <a:xfrm>
            <a:off x="6096000" y="0"/>
            <a:ext cx="76200" cy="632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E5211BB-94D9-464A-A29E-7EF8F7DFCA40}"/>
              </a:ext>
            </a:extLst>
          </p:cNvPr>
          <p:cNvSpPr txBox="1">
            <a:spLocks/>
          </p:cNvSpPr>
          <p:nvPr/>
        </p:nvSpPr>
        <p:spPr>
          <a:xfrm>
            <a:off x="6557820" y="4239490"/>
            <a:ext cx="5405580" cy="20751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nSpc>
                <a:spcPct val="100000"/>
              </a:lnSpc>
              <a:spcBef>
                <a:spcPts val="0"/>
              </a:spcBef>
              <a:spcAft>
                <a:spcPts val="600"/>
              </a:spcAft>
              <a:buClr>
                <a:schemeClr val="accent1"/>
              </a:buClr>
              <a:tabLst>
                <a:tab pos="461963" algn="l"/>
                <a:tab pos="3205163" algn="l"/>
              </a:tabLst>
            </a:pPr>
            <a:r>
              <a:rPr lang="en-US" sz="3200" b="1" baseline="30000" dirty="0">
                <a:solidFill>
                  <a:schemeClr val="bg1"/>
                </a:solidFill>
                <a:latin typeface="Segoe UI" panose="020B0502040204020203" pitchFamily="34" charset="0"/>
                <a:cs typeface="Segoe UI" panose="020B0502040204020203" pitchFamily="34" charset="0"/>
              </a:rPr>
              <a:t>Luke 4:14-21</a:t>
            </a:r>
          </a:p>
          <a:p>
            <a:pPr>
              <a:lnSpc>
                <a:spcPct val="100000"/>
              </a:lnSpc>
              <a:spcBef>
                <a:spcPts val="0"/>
              </a:spcBef>
              <a:spcAft>
                <a:spcPts val="600"/>
              </a:spcAft>
              <a:buClr>
                <a:schemeClr val="accent1"/>
              </a:buClr>
              <a:tabLst>
                <a:tab pos="461963" algn="l"/>
                <a:tab pos="3205163" algn="l"/>
              </a:tabLst>
            </a:pPr>
            <a:r>
              <a:rPr lang="en-US" sz="3200" b="1" baseline="30000" dirty="0">
                <a:solidFill>
                  <a:schemeClr val="bg1"/>
                </a:solidFill>
                <a:latin typeface="Segoe UI" panose="020B0502040204020203" pitchFamily="34" charset="0"/>
                <a:cs typeface="Segoe UI" panose="020B0502040204020203" pitchFamily="34" charset="0"/>
              </a:rPr>
              <a:t>Luke 4:22-27</a:t>
            </a:r>
          </a:p>
          <a:p>
            <a:pPr>
              <a:lnSpc>
                <a:spcPct val="100000"/>
              </a:lnSpc>
              <a:spcBef>
                <a:spcPts val="0"/>
              </a:spcBef>
              <a:spcAft>
                <a:spcPts val="600"/>
              </a:spcAft>
              <a:buClr>
                <a:schemeClr val="accent1"/>
              </a:buClr>
              <a:tabLst>
                <a:tab pos="461963" algn="l"/>
                <a:tab pos="3205163" algn="l"/>
              </a:tabLst>
            </a:pPr>
            <a:r>
              <a:rPr lang="en-US" sz="3200" b="1" baseline="30000" dirty="0">
                <a:solidFill>
                  <a:schemeClr val="bg1"/>
                </a:solidFill>
                <a:latin typeface="Segoe UI" panose="020B0502040204020203" pitchFamily="34" charset="0"/>
                <a:cs typeface="Segoe UI" panose="020B0502040204020203" pitchFamily="34" charset="0"/>
              </a:rPr>
              <a:t>Luke 4:28-30</a:t>
            </a:r>
          </a:p>
          <a:p>
            <a:pPr>
              <a:lnSpc>
                <a:spcPct val="100000"/>
              </a:lnSpc>
              <a:spcBef>
                <a:spcPts val="0"/>
              </a:spcBef>
              <a:spcAft>
                <a:spcPts val="600"/>
              </a:spcAft>
              <a:buClr>
                <a:schemeClr val="accent1"/>
              </a:buClr>
              <a:tabLst>
                <a:tab pos="461963" algn="l"/>
                <a:tab pos="3205163" algn="l"/>
              </a:tabLst>
            </a:pPr>
            <a:r>
              <a:rPr lang="en-US" sz="3200" b="1" baseline="30000" dirty="0">
                <a:solidFill>
                  <a:schemeClr val="bg1"/>
                </a:solidFill>
                <a:latin typeface="Segoe UI" panose="020B0502040204020203" pitchFamily="34" charset="0"/>
                <a:cs typeface="Segoe UI" panose="020B0502040204020203" pitchFamily="34" charset="0"/>
              </a:rPr>
              <a:t>Luke 4:31-41</a:t>
            </a:r>
          </a:p>
          <a:p>
            <a:pPr>
              <a:lnSpc>
                <a:spcPct val="100000"/>
              </a:lnSpc>
              <a:spcBef>
                <a:spcPts val="0"/>
              </a:spcBef>
              <a:spcAft>
                <a:spcPts val="600"/>
              </a:spcAft>
              <a:buClr>
                <a:schemeClr val="accent1"/>
              </a:buClr>
              <a:tabLst>
                <a:tab pos="461963" algn="l"/>
                <a:tab pos="3205163" algn="l"/>
              </a:tabLst>
            </a:pPr>
            <a:r>
              <a:rPr lang="en-US" sz="3200" b="1" baseline="30000" dirty="0">
                <a:solidFill>
                  <a:schemeClr val="bg1"/>
                </a:solidFill>
                <a:latin typeface="Segoe UI" panose="020B0502040204020203" pitchFamily="34" charset="0"/>
                <a:cs typeface="Segoe UI" panose="020B0502040204020203" pitchFamily="34" charset="0"/>
              </a:rPr>
              <a:t>Luke 4:42-44</a:t>
            </a:r>
          </a:p>
        </p:txBody>
      </p:sp>
      <p:sp>
        <p:nvSpPr>
          <p:cNvPr id="5" name="TextBox 4">
            <a:extLst>
              <a:ext uri="{FF2B5EF4-FFF2-40B4-BE49-F238E27FC236}">
                <a16:creationId xmlns:a16="http://schemas.microsoft.com/office/drawing/2014/main" id="{17D9703A-E357-4574-9BB7-AA2C1A93501A}"/>
              </a:ext>
            </a:extLst>
          </p:cNvPr>
          <p:cNvSpPr txBox="1"/>
          <p:nvPr/>
        </p:nvSpPr>
        <p:spPr>
          <a:xfrm>
            <a:off x="6557820" y="2638625"/>
            <a:ext cx="3574473" cy="923330"/>
          </a:xfrm>
          <a:prstGeom prst="rect">
            <a:avLst/>
          </a:prstGeom>
          <a:noFill/>
        </p:spPr>
        <p:txBody>
          <a:bodyPr wrap="square" rtlCol="0">
            <a:spAutoFit/>
          </a:bodyPr>
          <a:lstStyle/>
          <a:p>
            <a:r>
              <a:rPr lang="en-US" sz="5400">
                <a:solidFill>
                  <a:schemeClr val="bg1"/>
                </a:solidFill>
                <a:latin typeface="Segoe Script" panose="030B0504020000000003" pitchFamily="66" charset="0"/>
              </a:rPr>
              <a:t>Begins</a:t>
            </a:r>
          </a:p>
        </p:txBody>
      </p:sp>
      <p:pic>
        <p:nvPicPr>
          <p:cNvPr id="10" name="Picture 9">
            <a:extLst>
              <a:ext uri="{FF2B5EF4-FFF2-40B4-BE49-F238E27FC236}">
                <a16:creationId xmlns:a16="http://schemas.microsoft.com/office/drawing/2014/main" id="{17F75DD8-AFD6-4433-9B28-911F458158CA}"/>
              </a:ext>
            </a:extLst>
          </p:cNvPr>
          <p:cNvPicPr>
            <a:picLocks noChangeAspect="1"/>
          </p:cNvPicPr>
          <p:nvPr/>
        </p:nvPicPr>
        <p:blipFill>
          <a:blip r:embed="rId3"/>
          <a:stretch>
            <a:fillRect/>
          </a:stretch>
        </p:blipFill>
        <p:spPr>
          <a:xfrm>
            <a:off x="726458" y="867659"/>
            <a:ext cx="4178354" cy="4680122"/>
          </a:xfrm>
          <a:prstGeom prst="rect">
            <a:avLst/>
          </a:prstGeom>
        </p:spPr>
      </p:pic>
    </p:spTree>
    <p:extLst>
      <p:ext uri="{BB962C8B-B14F-4D97-AF65-F5344CB8AC3E}">
        <p14:creationId xmlns:p14="http://schemas.microsoft.com/office/powerpoint/2010/main" val="280402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a:extLst>
              <a:ext uri="{FF2B5EF4-FFF2-40B4-BE49-F238E27FC236}">
                <a16:creationId xmlns:a16="http://schemas.microsoft.com/office/drawing/2014/main" id="{97E96D61-313D-4EC2-BC8A-BA537F0718C3}"/>
              </a:ext>
            </a:extLst>
          </p:cNvPr>
          <p:cNvSpPr>
            <a:spLocks noGrp="1"/>
          </p:cNvSpPr>
          <p:nvPr>
            <p:ph idx="4294967295"/>
          </p:nvPr>
        </p:nvSpPr>
        <p:spPr>
          <a:xfrm>
            <a:off x="4553527" y="291438"/>
            <a:ext cx="7297584" cy="6288471"/>
          </a:xfrm>
        </p:spPr>
        <p:txBody>
          <a:bodyPr vert="horz" lIns="91440" tIns="45720" rIns="91440" bIns="45720" rtlCol="0" anchor="ctr">
            <a:noAutofit/>
          </a:bodyPr>
          <a:lstStyle/>
          <a:p>
            <a:pPr marL="0" marR="0" indent="0">
              <a:lnSpc>
                <a:spcPct val="150000"/>
              </a:lnSpc>
              <a:spcBef>
                <a:spcPts val="0"/>
              </a:spcBef>
              <a:spcAft>
                <a:spcPts val="900"/>
              </a:spcAft>
              <a:buNone/>
              <a:tabLst>
                <a:tab pos="230188" algn="l"/>
              </a:tabLst>
            </a:pPr>
            <a:r>
              <a:rPr lang="en-US" sz="1600" baseline="30000" dirty="0">
                <a:solidFill>
                  <a:srgbClr val="000000"/>
                </a:solidFill>
                <a:ea typeface="Times New Roman" panose="02020603050405020304" pitchFamily="18" charset="0"/>
              </a:rPr>
              <a:t>	14 </a:t>
            </a:r>
            <a:r>
              <a:rPr lang="en-US" sz="1600" dirty="0">
                <a:ea typeface="Times New Roman" panose="02020603050405020304" pitchFamily="18" charset="0"/>
              </a:rPr>
              <a:t>Then Jesus returned to Galilee in the power of the Spirit, and news about Him spread throughout the entire vicinity. </a:t>
            </a:r>
            <a:r>
              <a:rPr lang="en-US" sz="1600" baseline="30000" dirty="0">
                <a:solidFill>
                  <a:srgbClr val="000000"/>
                </a:solidFill>
                <a:ea typeface="Times New Roman" panose="02020603050405020304" pitchFamily="18" charset="0"/>
              </a:rPr>
              <a:t>15 </a:t>
            </a:r>
            <a:r>
              <a:rPr lang="en-US" sz="1600" dirty="0">
                <a:ea typeface="Times New Roman" panose="02020603050405020304" pitchFamily="18" charset="0"/>
              </a:rPr>
              <a:t>He was teaching in their synagogues, being acclaimed by everyone. </a:t>
            </a:r>
          </a:p>
          <a:p>
            <a:pPr marL="0" marR="0" indent="0">
              <a:lnSpc>
                <a:spcPct val="150000"/>
              </a:lnSpc>
              <a:spcBef>
                <a:spcPts val="0"/>
              </a:spcBef>
              <a:spcAft>
                <a:spcPts val="900"/>
              </a:spcAft>
              <a:buNone/>
              <a:tabLst>
                <a:tab pos="230188" algn="l"/>
              </a:tabLst>
            </a:pPr>
            <a:r>
              <a:rPr lang="en-US" sz="1600" baseline="30000" dirty="0">
                <a:solidFill>
                  <a:srgbClr val="000000"/>
                </a:solidFill>
                <a:ea typeface="Times New Roman" panose="02020603050405020304" pitchFamily="18" charset="0"/>
              </a:rPr>
              <a:t>	16 </a:t>
            </a:r>
            <a:r>
              <a:rPr lang="en-US" sz="1600" dirty="0">
                <a:ea typeface="Times New Roman" panose="02020603050405020304" pitchFamily="18" charset="0"/>
              </a:rPr>
              <a:t>He came to Nazareth, where He had been brought up. As usual, He entered the synagogue on the Sabbath day and stood up to read. </a:t>
            </a:r>
            <a:r>
              <a:rPr lang="en-US" sz="1600" baseline="30000" dirty="0">
                <a:solidFill>
                  <a:srgbClr val="000000"/>
                </a:solidFill>
                <a:ea typeface="Times New Roman" panose="02020603050405020304" pitchFamily="18" charset="0"/>
              </a:rPr>
              <a:t>17 </a:t>
            </a:r>
            <a:r>
              <a:rPr lang="en-US" sz="1600" dirty="0">
                <a:ea typeface="Times New Roman" panose="02020603050405020304" pitchFamily="18" charset="0"/>
              </a:rPr>
              <a:t>The scroll of the prophet Isaiah was given to Him, and unrolling the scroll, He found the place where it was written: </a:t>
            </a:r>
          </a:p>
          <a:p>
            <a:pPr marL="0" marR="0" indent="0">
              <a:lnSpc>
                <a:spcPct val="150000"/>
              </a:lnSpc>
              <a:spcBef>
                <a:spcPts val="0"/>
              </a:spcBef>
              <a:spcAft>
                <a:spcPts val="900"/>
              </a:spcAft>
              <a:buNone/>
              <a:tabLst>
                <a:tab pos="230188" algn="l"/>
              </a:tabLst>
            </a:pPr>
            <a:r>
              <a:rPr lang="en-US" sz="1600" baseline="30000" dirty="0">
                <a:solidFill>
                  <a:srgbClr val="FF0000"/>
                </a:solidFill>
                <a:ea typeface="Times New Roman" panose="02020603050405020304" pitchFamily="18" charset="0"/>
              </a:rPr>
              <a:t>	18 </a:t>
            </a:r>
            <a:r>
              <a:rPr lang="en-US" sz="1600" dirty="0">
                <a:solidFill>
                  <a:srgbClr val="FF0000"/>
                </a:solidFill>
                <a:ea typeface="Times New Roman" panose="02020603050405020304" pitchFamily="18" charset="0"/>
              </a:rPr>
              <a:t>The Spirit of the Lord is on Me, because He has anointed Me to preach good news to the poor. He has sent Me to proclaim freedom to the captives and recovery of sight to the blind, to set free the oppressed, </a:t>
            </a:r>
            <a:r>
              <a:rPr lang="en-US" sz="1600" baseline="30000" dirty="0">
                <a:solidFill>
                  <a:srgbClr val="FF0000"/>
                </a:solidFill>
                <a:ea typeface="Times New Roman" panose="02020603050405020304" pitchFamily="18" charset="0"/>
              </a:rPr>
              <a:t>19 </a:t>
            </a:r>
            <a:r>
              <a:rPr lang="en-US" sz="1600" dirty="0">
                <a:solidFill>
                  <a:srgbClr val="FF0000"/>
                </a:solidFill>
                <a:ea typeface="Times New Roman" panose="02020603050405020304" pitchFamily="18" charset="0"/>
              </a:rPr>
              <a:t>to proclaim the year of the Lord’s favor.</a:t>
            </a:r>
          </a:p>
          <a:p>
            <a:pPr marL="0" marR="0" indent="0">
              <a:lnSpc>
                <a:spcPct val="150000"/>
              </a:lnSpc>
              <a:spcBef>
                <a:spcPts val="0"/>
              </a:spcBef>
              <a:spcAft>
                <a:spcPts val="900"/>
              </a:spcAft>
              <a:buNone/>
              <a:tabLst>
                <a:tab pos="230188" algn="l"/>
              </a:tabLst>
            </a:pPr>
            <a:r>
              <a:rPr lang="en-US" sz="1600" dirty="0">
                <a:solidFill>
                  <a:srgbClr val="FF0000"/>
                </a:solidFill>
                <a:ea typeface="Calibri" panose="020F0502020204030204" pitchFamily="34" charset="0"/>
              </a:rPr>
              <a:t>	</a:t>
            </a:r>
            <a:r>
              <a:rPr lang="en-US" sz="1600" baseline="30000" dirty="0"/>
              <a:t>20</a:t>
            </a:r>
            <a:r>
              <a:rPr lang="en-US" sz="1600" dirty="0"/>
              <a:t> He then rolled up the scroll, gave it back to the attendant, and sat down. And the eyes of everyone in the synagogue were fixed on Him. </a:t>
            </a:r>
            <a:r>
              <a:rPr lang="en-US" sz="1600" baseline="30000" dirty="0"/>
              <a:t>21</a:t>
            </a:r>
            <a:r>
              <a:rPr lang="en-US" sz="1600" dirty="0"/>
              <a:t> He began by saying to them, </a:t>
            </a:r>
            <a:r>
              <a:rPr lang="en-US" sz="1600" dirty="0">
                <a:solidFill>
                  <a:srgbClr val="FF0000"/>
                </a:solidFill>
              </a:rPr>
              <a:t>“Today as you listen, this Scripture has been fulfilled.” </a:t>
            </a:r>
          </a:p>
        </p:txBody>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950172" y="6459785"/>
            <a:ext cx="1089428" cy="365125"/>
          </a:xfrm>
          <a:prstGeom prst="rect">
            <a:avLst/>
          </a:prstGeo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4E14D13-709A-402D-B669-74D511747A6C}" type="slidenum">
              <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4</a:t>
            </a:fld>
            <a:endPar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8" name="Title 1">
            <a:extLst>
              <a:ext uri="{FF2B5EF4-FFF2-40B4-BE49-F238E27FC236}">
                <a16:creationId xmlns:a16="http://schemas.microsoft.com/office/drawing/2014/main" id="{F3FAFB3F-48FF-4906-AD1B-CAEAAB7DF472}"/>
              </a:ext>
            </a:extLst>
          </p:cNvPr>
          <p:cNvSpPr txBox="1">
            <a:spLocks/>
          </p:cNvSpPr>
          <p:nvPr/>
        </p:nvSpPr>
        <p:spPr>
          <a:xfrm>
            <a:off x="160562" y="457686"/>
            <a:ext cx="3928476" cy="2971314"/>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sz="4800"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Black" panose="020B0A02040204020203" pitchFamily="34" charset="0"/>
                <a:ea typeface="Segoe UI Black" panose="020B0A02040204020203" pitchFamily="34" charset="0"/>
                <a:cs typeface="+mj-cs"/>
              </a:rPr>
              <a:t>Reception</a:t>
            </a:r>
          </a:p>
          <a:p>
            <a:pPr lvl="0">
              <a:lnSpc>
                <a:spcPct val="100000"/>
              </a:lnSpc>
              <a:tabLst>
                <a:tab pos="10747375" algn="r"/>
              </a:tabLst>
              <a:defRPr/>
            </a:pPr>
            <a:r>
              <a:rPr lang="en-US"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in Galilee</a:t>
            </a:r>
            <a:endParaRPr kumimoji="0" lang="en-US" sz="3200" b="1"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2199B71D-85D7-406B-B9B3-E957DFCB40C0}"/>
              </a:ext>
            </a:extLst>
          </p:cNvPr>
          <p:cNvCxnSpPr>
            <a:cxnSpLocks/>
          </p:cNvCxnSpPr>
          <p:nvPr/>
        </p:nvCxnSpPr>
        <p:spPr>
          <a:xfrm>
            <a:off x="240989" y="2078942"/>
            <a:ext cx="3445464" cy="0"/>
          </a:xfrm>
          <a:prstGeom prst="line">
            <a:avLst/>
          </a:prstGeom>
          <a:ln w="127000" cap="rnd"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8C44E10-71AF-47DB-8FA0-D15F0AB7FA54}"/>
              </a:ext>
            </a:extLst>
          </p:cNvPr>
          <p:cNvSpPr txBox="1"/>
          <p:nvPr/>
        </p:nvSpPr>
        <p:spPr>
          <a:xfrm>
            <a:off x="167435" y="2182506"/>
            <a:ext cx="3545029" cy="461665"/>
          </a:xfrm>
          <a:prstGeom prst="rect">
            <a:avLst/>
          </a:prstGeom>
          <a:noFill/>
        </p:spPr>
        <p:txBody>
          <a:bodyPr wrap="square" rtlCol="0">
            <a:spAutoFit/>
          </a:bodyPr>
          <a:lstStyle/>
          <a:p>
            <a:pPr>
              <a:lnSpc>
                <a:spcPct val="100000"/>
              </a:lnSpc>
              <a:tabLst>
                <a:tab pos="10747375" algn="r"/>
              </a:tabLst>
            </a:pPr>
            <a:r>
              <a:rPr lang="en-US" sz="24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4:14-21</a:t>
            </a:r>
            <a:endParaRPr lang="en-US" sz="2400" b="1" dirty="0"/>
          </a:p>
        </p:txBody>
      </p:sp>
      <p:sp>
        <p:nvSpPr>
          <p:cNvPr id="20" name="Content Placeholder 2">
            <a:extLst>
              <a:ext uri="{FF2B5EF4-FFF2-40B4-BE49-F238E27FC236}">
                <a16:creationId xmlns:a16="http://schemas.microsoft.com/office/drawing/2014/main" id="{9C45BDED-E704-4411-BAA7-135695B1F838}"/>
              </a:ext>
            </a:extLst>
          </p:cNvPr>
          <p:cNvSpPr txBox="1">
            <a:spLocks/>
          </p:cNvSpPr>
          <p:nvPr/>
        </p:nvSpPr>
        <p:spPr>
          <a:xfrm>
            <a:off x="226645" y="3110523"/>
            <a:ext cx="3445464" cy="3223483"/>
          </a:xfrm>
          <a:prstGeom prst="rect">
            <a:avLst/>
          </a:prstGeom>
        </p:spPr>
        <p:txBody>
          <a:bodyPr anchor="t">
            <a:normAutofit lnSpcReduction="10000"/>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0375" marR="0" lvl="0" indent="-460375" algn="l" defTabSz="914400" rtl="0" eaLnBrk="1" fontAlgn="auto" latinLnBrk="0" hangingPunct="1">
              <a:lnSpc>
                <a:spcPct val="100000"/>
              </a:lnSpc>
              <a:spcBef>
                <a:spcPts val="0"/>
              </a:spcBef>
              <a:spcAft>
                <a:spcPts val="18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❶	How was Jesus</a:t>
            </a:r>
            <a:r>
              <a:rPr kumimoji="0" lang="en-US" sz="1600" b="0" i="0" u="none" strike="noStrike" kern="1200" cap="none" spc="0" normalizeH="0" noProof="0" dirty="0">
                <a:ln>
                  <a:noFill/>
                </a:ln>
                <a:solidFill>
                  <a:schemeClr val="bg1"/>
                </a:solidFill>
                <a:effectLst/>
                <a:uLnTx/>
                <a:uFillTx/>
                <a:latin typeface="Segoe UI" panose="020B0502040204020203" pitchFamily="34" charset="0"/>
                <a:ea typeface="+mn-ea"/>
                <a:cs typeface="Segoe UI" panose="020B0502040204020203" pitchFamily="34" charset="0"/>
              </a:rPr>
              <a:t> received </a:t>
            </a:r>
            <a:r>
              <a:rPr lang="en-US" sz="1600" dirty="0">
                <a:solidFill>
                  <a:schemeClr val="bg1"/>
                </a:solidFill>
              </a:rPr>
              <a:t>when He returned to Galilee?  Why?</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460375" marR="0" lvl="0" indent="-460375" algn="l" defTabSz="914400" rtl="0" eaLnBrk="1" fontAlgn="auto" latinLnBrk="0" hangingPunct="1">
              <a:lnSpc>
                <a:spcPct val="100000"/>
              </a:lnSpc>
              <a:spcBef>
                <a:spcPts val="0"/>
              </a:spcBef>
              <a:spcAft>
                <a:spcPts val="18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❷	</a:t>
            </a:r>
            <a:r>
              <a:rPr lang="en-US" sz="1600" dirty="0">
                <a:solidFill>
                  <a:schemeClr val="bg1"/>
                </a:solidFill>
              </a:rPr>
              <a:t>Jesus was a pious Jew, how do we know that?</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460375" marR="0" lvl="0" indent="-460375" algn="l" defTabSz="914400" rtl="0" eaLnBrk="1" fontAlgn="auto" latinLnBrk="0" hangingPunct="1">
              <a:lnSpc>
                <a:spcPct val="100000"/>
              </a:lnSpc>
              <a:spcBef>
                <a:spcPts val="0"/>
              </a:spcBef>
              <a:spcAft>
                <a:spcPts val="18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❸	How did the audience respond to Jesus’ reading?</a:t>
            </a:r>
          </a:p>
          <a:p>
            <a:pPr marL="460375" marR="0" lvl="0" indent="-460375" algn="l" defTabSz="914400" rtl="0" eaLnBrk="1" fontAlgn="auto" latinLnBrk="0" hangingPunct="1">
              <a:lnSpc>
                <a:spcPct val="100000"/>
              </a:lnSpc>
              <a:spcBef>
                <a:spcPts val="0"/>
              </a:spcBef>
              <a:spcAft>
                <a:spcPts val="18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❹	How</a:t>
            </a:r>
            <a:r>
              <a:rPr kumimoji="0" lang="en-US" sz="1600" b="0" i="0" u="none" strike="noStrike" kern="1200" cap="none" spc="0" normalizeH="0" noProof="0" dirty="0">
                <a:ln>
                  <a:noFill/>
                </a:ln>
                <a:solidFill>
                  <a:schemeClr val="bg1"/>
                </a:solidFill>
                <a:effectLst/>
                <a:uLnTx/>
                <a:uFillTx/>
                <a:latin typeface="Segoe UI" panose="020B0502040204020203" pitchFamily="34" charset="0"/>
                <a:ea typeface="+mn-ea"/>
                <a:cs typeface="Segoe UI" panose="020B0502040204020203" pitchFamily="34" charset="0"/>
              </a:rPr>
              <a:t> did Jesus apply the passage He read from Isaiah?</a:t>
            </a:r>
          </a:p>
          <a:p>
            <a:pPr marL="460375" indent="-460375">
              <a:lnSpc>
                <a:spcPct val="100000"/>
              </a:lnSpc>
              <a:spcBef>
                <a:spcPts val="0"/>
              </a:spcBef>
              <a:spcAft>
                <a:spcPts val="1800"/>
              </a:spcAft>
              <a:buNone/>
            </a:pPr>
            <a:r>
              <a:rPr lang="en-US" sz="1600" dirty="0">
                <a:solidFill>
                  <a:schemeClr val="bg1"/>
                </a:solidFill>
              </a:rPr>
              <a:t>❺	What 5 things did Jesus say the Spirit had anointed Him to do?</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cxnSp>
        <p:nvCxnSpPr>
          <p:cNvPr id="8" name="Straight Connector 7">
            <a:extLst>
              <a:ext uri="{FF2B5EF4-FFF2-40B4-BE49-F238E27FC236}">
                <a16:creationId xmlns:a16="http://schemas.microsoft.com/office/drawing/2014/main" id="{DC419B30-734C-4693-85D2-29F559607EB0}"/>
              </a:ext>
            </a:extLst>
          </p:cNvPr>
          <p:cNvCxnSpPr/>
          <p:nvPr/>
        </p:nvCxnSpPr>
        <p:spPr>
          <a:xfrm>
            <a:off x="10727702" y="3874416"/>
            <a:ext cx="6504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0BFEEF-3CB1-431B-8E45-DCD2C69A883C}"/>
              </a:ext>
            </a:extLst>
          </p:cNvPr>
          <p:cNvCxnSpPr/>
          <p:nvPr/>
        </p:nvCxnSpPr>
        <p:spPr>
          <a:xfrm>
            <a:off x="4630130" y="4262486"/>
            <a:ext cx="2103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C41BF1-37E5-4816-8D40-F58D0C61A770}"/>
              </a:ext>
            </a:extLst>
          </p:cNvPr>
          <p:cNvCxnSpPr/>
          <p:nvPr/>
        </p:nvCxnSpPr>
        <p:spPr>
          <a:xfrm>
            <a:off x="8449562" y="4262486"/>
            <a:ext cx="30175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A5DDCE-E639-4D68-AAEE-35FDBC5D0E64}"/>
              </a:ext>
            </a:extLst>
          </p:cNvPr>
          <p:cNvCxnSpPr/>
          <p:nvPr/>
        </p:nvCxnSpPr>
        <p:spPr>
          <a:xfrm>
            <a:off x="5026060" y="4612849"/>
            <a:ext cx="26517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0EAFF9-78F4-4B94-80AE-73C83C05D7B2}"/>
              </a:ext>
            </a:extLst>
          </p:cNvPr>
          <p:cNvCxnSpPr/>
          <p:nvPr/>
        </p:nvCxnSpPr>
        <p:spPr>
          <a:xfrm>
            <a:off x="7968794" y="4612849"/>
            <a:ext cx="20116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64FDBA9-A3F3-4086-87F7-6E29580A6410}"/>
              </a:ext>
            </a:extLst>
          </p:cNvPr>
          <p:cNvCxnSpPr/>
          <p:nvPr/>
        </p:nvCxnSpPr>
        <p:spPr>
          <a:xfrm>
            <a:off x="10468470" y="4614417"/>
            <a:ext cx="8229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1EB6B2-D3C9-4759-8341-F272F2F12974}"/>
              </a:ext>
            </a:extLst>
          </p:cNvPr>
          <p:cNvCxnSpPr/>
          <p:nvPr/>
        </p:nvCxnSpPr>
        <p:spPr>
          <a:xfrm>
            <a:off x="4630130" y="4964780"/>
            <a:ext cx="24688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77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950172" y="6459785"/>
            <a:ext cx="1089428" cy="365125"/>
          </a:xfrm>
          <a:prstGeom prst="rect">
            <a:avLst/>
          </a:prstGeo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4E14D13-709A-402D-B669-74D511747A6C}" type="slidenum">
              <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2" name="Title 1">
            <a:extLst>
              <a:ext uri="{FF2B5EF4-FFF2-40B4-BE49-F238E27FC236}">
                <a16:creationId xmlns:a16="http://schemas.microsoft.com/office/drawing/2014/main" id="{49C6DAFB-9C1E-4964-8E37-9C01F7C992AA}"/>
              </a:ext>
            </a:extLst>
          </p:cNvPr>
          <p:cNvSpPr txBox="1">
            <a:spLocks/>
          </p:cNvSpPr>
          <p:nvPr/>
        </p:nvSpPr>
        <p:spPr>
          <a:xfrm>
            <a:off x="160562" y="457686"/>
            <a:ext cx="3928476" cy="2971314"/>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sz="4800"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Black" panose="020B0A02040204020203" pitchFamily="34" charset="0"/>
                <a:ea typeface="Segoe UI Black" panose="020B0A02040204020203" pitchFamily="34" charset="0"/>
                <a:cs typeface="+mj-cs"/>
              </a:rPr>
              <a:t>Declaration</a:t>
            </a:r>
          </a:p>
          <a:p>
            <a:pPr lvl="0">
              <a:lnSpc>
                <a:spcPct val="100000"/>
              </a:lnSpc>
              <a:tabLst>
                <a:tab pos="10747375" algn="r"/>
              </a:tabLst>
              <a:defRPr/>
            </a:pPr>
            <a:r>
              <a:rPr lang="en-US"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in Galilee</a:t>
            </a:r>
            <a:endParaRPr kumimoji="0" lang="en-US" sz="3200" b="1"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24" name="Content Placeholder 5">
            <a:extLst>
              <a:ext uri="{FF2B5EF4-FFF2-40B4-BE49-F238E27FC236}">
                <a16:creationId xmlns:a16="http://schemas.microsoft.com/office/drawing/2014/main" id="{48E78AFD-033A-40B4-AD93-ED455625D8C8}"/>
              </a:ext>
            </a:extLst>
          </p:cNvPr>
          <p:cNvSpPr txBox="1">
            <a:spLocks/>
          </p:cNvSpPr>
          <p:nvPr/>
        </p:nvSpPr>
        <p:spPr>
          <a:xfrm>
            <a:off x="4553527" y="249379"/>
            <a:ext cx="7297584" cy="6302250"/>
          </a:xfrm>
          <a:prstGeom prst="rect">
            <a:avLst/>
          </a:prstGeom>
        </p:spPr>
        <p:txBody>
          <a:bodyPr vert="horz" lIns="91440" tIns="45720" rIns="91440" bIns="45720" rtlCol="0" anchor="ctr">
            <a:no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spcBef>
                <a:spcPts val="0"/>
              </a:spcBef>
              <a:spcAft>
                <a:spcPts val="900"/>
              </a:spcAft>
              <a:buNone/>
              <a:tabLst>
                <a:tab pos="461963" algn="l"/>
              </a:tabLst>
            </a:pPr>
            <a:r>
              <a:rPr lang="en-US" sz="1800" dirty="0">
                <a:solidFill>
                  <a:srgbClr val="000000"/>
                </a:solidFill>
                <a:ea typeface="Times New Roman" panose="02020603050405020304" pitchFamily="18" charset="0"/>
              </a:rPr>
              <a:t>	</a:t>
            </a:r>
            <a:r>
              <a:rPr lang="en-US" sz="1800" baseline="30000" dirty="0">
                <a:solidFill>
                  <a:srgbClr val="000000"/>
                </a:solidFill>
                <a:ea typeface="Times New Roman" panose="02020603050405020304" pitchFamily="18" charset="0"/>
              </a:rPr>
              <a:t>22</a:t>
            </a:r>
            <a:r>
              <a:rPr lang="en-US" sz="1800" dirty="0">
                <a:solidFill>
                  <a:srgbClr val="000000"/>
                </a:solidFill>
                <a:ea typeface="Times New Roman" panose="02020603050405020304" pitchFamily="18" charset="0"/>
              </a:rPr>
              <a:t> They were all speaking well of Him and were amazed by the gracious words that came from His mouth, yet they said, “Isn’t this Joseph’s son?” </a:t>
            </a:r>
          </a:p>
          <a:p>
            <a:pPr marL="0" indent="0">
              <a:lnSpc>
                <a:spcPct val="150000"/>
              </a:lnSpc>
              <a:spcBef>
                <a:spcPts val="0"/>
              </a:spcBef>
              <a:spcAft>
                <a:spcPts val="900"/>
              </a:spcAft>
              <a:buNone/>
              <a:tabLst>
                <a:tab pos="461963" algn="l"/>
              </a:tabLst>
            </a:pPr>
            <a:r>
              <a:rPr lang="en-US" sz="1800" dirty="0">
                <a:solidFill>
                  <a:srgbClr val="000000"/>
                </a:solidFill>
                <a:ea typeface="Times New Roman" panose="02020603050405020304" pitchFamily="18" charset="0"/>
              </a:rPr>
              <a:t>	</a:t>
            </a:r>
            <a:r>
              <a:rPr lang="en-US" sz="1800" baseline="30000" dirty="0">
                <a:solidFill>
                  <a:srgbClr val="000000"/>
                </a:solidFill>
                <a:ea typeface="Times New Roman" panose="02020603050405020304" pitchFamily="18" charset="0"/>
              </a:rPr>
              <a:t>23</a:t>
            </a:r>
            <a:r>
              <a:rPr lang="en-US" sz="1800" dirty="0">
                <a:solidFill>
                  <a:srgbClr val="000000"/>
                </a:solidFill>
                <a:ea typeface="Times New Roman" panose="02020603050405020304" pitchFamily="18" charset="0"/>
              </a:rPr>
              <a:t> Then He said to them, </a:t>
            </a:r>
            <a:r>
              <a:rPr lang="en-US" sz="1800" dirty="0">
                <a:solidFill>
                  <a:srgbClr val="FF0000"/>
                </a:solidFill>
                <a:ea typeface="Times New Roman" panose="02020603050405020304" pitchFamily="18" charset="0"/>
              </a:rPr>
              <a:t>“No doubt you will quote this proverb to Me: ‘Doctor, heal yourself. So all we’ve heard that took place in Capernaum, do here in Your hometown also.’” </a:t>
            </a:r>
          </a:p>
          <a:p>
            <a:pPr marL="0" indent="0">
              <a:lnSpc>
                <a:spcPct val="150000"/>
              </a:lnSpc>
              <a:spcBef>
                <a:spcPts val="0"/>
              </a:spcBef>
              <a:spcAft>
                <a:spcPts val="900"/>
              </a:spcAft>
              <a:buNone/>
              <a:tabLst>
                <a:tab pos="461963" algn="l"/>
              </a:tabLst>
            </a:pPr>
            <a:r>
              <a:rPr lang="en-US" sz="1800" dirty="0">
                <a:solidFill>
                  <a:srgbClr val="000000"/>
                </a:solidFill>
                <a:ea typeface="Times New Roman" panose="02020603050405020304" pitchFamily="18" charset="0"/>
              </a:rPr>
              <a:t>	</a:t>
            </a:r>
            <a:r>
              <a:rPr lang="en-US" sz="1800" baseline="30000" dirty="0">
                <a:solidFill>
                  <a:srgbClr val="000000"/>
                </a:solidFill>
                <a:ea typeface="Times New Roman" panose="02020603050405020304" pitchFamily="18" charset="0"/>
              </a:rPr>
              <a:t>24</a:t>
            </a:r>
            <a:r>
              <a:rPr lang="en-US" sz="1800" dirty="0">
                <a:solidFill>
                  <a:srgbClr val="000000"/>
                </a:solidFill>
                <a:ea typeface="Times New Roman" panose="02020603050405020304" pitchFamily="18" charset="0"/>
              </a:rPr>
              <a:t> He also said, </a:t>
            </a:r>
            <a:r>
              <a:rPr lang="en-US" sz="1800" dirty="0">
                <a:solidFill>
                  <a:srgbClr val="FF0000"/>
                </a:solidFill>
                <a:ea typeface="Times New Roman" panose="02020603050405020304" pitchFamily="18" charset="0"/>
              </a:rPr>
              <a:t>“I assure you: No prophet is accepted in his hometown. </a:t>
            </a:r>
            <a:r>
              <a:rPr lang="en-US" sz="1800" baseline="30000" dirty="0">
                <a:solidFill>
                  <a:srgbClr val="FF0000"/>
                </a:solidFill>
                <a:ea typeface="Times New Roman" panose="02020603050405020304" pitchFamily="18" charset="0"/>
              </a:rPr>
              <a:t>25</a:t>
            </a:r>
            <a:r>
              <a:rPr lang="en-US" sz="1800" dirty="0">
                <a:solidFill>
                  <a:srgbClr val="FF0000"/>
                </a:solidFill>
                <a:ea typeface="Times New Roman" panose="02020603050405020304" pitchFamily="18" charset="0"/>
              </a:rPr>
              <a:t> But I say to you, there were certainly many widows in Israel in Elijah’s days, when the sky was shut up for three years and six months while a great famine came over all the land. </a:t>
            </a:r>
            <a:r>
              <a:rPr lang="en-US" sz="1800" baseline="30000" dirty="0">
                <a:solidFill>
                  <a:srgbClr val="FF0000"/>
                </a:solidFill>
                <a:ea typeface="Times New Roman" panose="02020603050405020304" pitchFamily="18" charset="0"/>
              </a:rPr>
              <a:t>26</a:t>
            </a:r>
            <a:r>
              <a:rPr lang="en-US" sz="1800" dirty="0">
                <a:solidFill>
                  <a:srgbClr val="FF0000"/>
                </a:solidFill>
                <a:ea typeface="Times New Roman" panose="02020603050405020304" pitchFamily="18" charset="0"/>
              </a:rPr>
              <a:t> Yet Elijah was not sent to any of them—but to a widow at Zarephath in Sidon. </a:t>
            </a:r>
            <a:r>
              <a:rPr lang="en-US" sz="1800" baseline="30000" dirty="0">
                <a:solidFill>
                  <a:srgbClr val="FF0000"/>
                </a:solidFill>
                <a:ea typeface="Times New Roman" panose="02020603050405020304" pitchFamily="18" charset="0"/>
              </a:rPr>
              <a:t>27</a:t>
            </a:r>
            <a:r>
              <a:rPr lang="en-US" sz="1800" dirty="0">
                <a:solidFill>
                  <a:srgbClr val="FF0000"/>
                </a:solidFill>
                <a:ea typeface="Times New Roman" panose="02020603050405020304" pitchFamily="18" charset="0"/>
              </a:rPr>
              <a:t> And in the prophet Elisha’s time, there were many in Israel who had serious skin diseases, yet not one of them was healed—only Naaman the Syrian.”</a:t>
            </a:r>
          </a:p>
        </p:txBody>
      </p:sp>
      <p:cxnSp>
        <p:nvCxnSpPr>
          <p:cNvPr id="28" name="Straight Connector 27">
            <a:extLst>
              <a:ext uri="{FF2B5EF4-FFF2-40B4-BE49-F238E27FC236}">
                <a16:creationId xmlns:a16="http://schemas.microsoft.com/office/drawing/2014/main" id="{98DDFBEB-C85B-4D24-909E-DA9992DE38EF}"/>
              </a:ext>
            </a:extLst>
          </p:cNvPr>
          <p:cNvCxnSpPr>
            <a:cxnSpLocks/>
          </p:cNvCxnSpPr>
          <p:nvPr/>
        </p:nvCxnSpPr>
        <p:spPr>
          <a:xfrm>
            <a:off x="240989" y="2078942"/>
            <a:ext cx="3445464" cy="0"/>
          </a:xfrm>
          <a:prstGeom prst="line">
            <a:avLst/>
          </a:prstGeom>
          <a:ln w="127000" cap="rnd"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548D2F4-8F42-423D-BB3D-14434F2BEDC3}"/>
              </a:ext>
            </a:extLst>
          </p:cNvPr>
          <p:cNvSpPr txBox="1"/>
          <p:nvPr/>
        </p:nvSpPr>
        <p:spPr>
          <a:xfrm>
            <a:off x="167435" y="2182506"/>
            <a:ext cx="3545029" cy="461665"/>
          </a:xfrm>
          <a:prstGeom prst="rect">
            <a:avLst/>
          </a:prstGeom>
          <a:noFill/>
        </p:spPr>
        <p:txBody>
          <a:bodyPr wrap="square" rtlCol="0">
            <a:spAutoFit/>
          </a:bodyPr>
          <a:lstStyle/>
          <a:p>
            <a:pPr>
              <a:lnSpc>
                <a:spcPct val="100000"/>
              </a:lnSpc>
              <a:tabLst>
                <a:tab pos="10747375" algn="r"/>
              </a:tabLst>
            </a:pPr>
            <a:r>
              <a:rPr lang="en-US" sz="24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4:22-27</a:t>
            </a:r>
            <a:endParaRPr lang="en-US" sz="2400" b="1" dirty="0"/>
          </a:p>
        </p:txBody>
      </p:sp>
      <p:sp>
        <p:nvSpPr>
          <p:cNvPr id="31" name="Content Placeholder 2">
            <a:extLst>
              <a:ext uri="{FF2B5EF4-FFF2-40B4-BE49-F238E27FC236}">
                <a16:creationId xmlns:a16="http://schemas.microsoft.com/office/drawing/2014/main" id="{6778CF30-BB7F-43E4-BAF7-D448BB142E4D}"/>
              </a:ext>
            </a:extLst>
          </p:cNvPr>
          <p:cNvSpPr txBox="1">
            <a:spLocks/>
          </p:cNvSpPr>
          <p:nvPr/>
        </p:nvSpPr>
        <p:spPr>
          <a:xfrm>
            <a:off x="226645" y="3110521"/>
            <a:ext cx="3445464" cy="3223483"/>
          </a:xfrm>
          <a:prstGeom prst="rect">
            <a:avLst/>
          </a:prstGeom>
        </p:spPr>
        <p:txBody>
          <a:bodyPr anchor="t">
            <a:norm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0375" marR="0" lvl="0" indent="-460375" algn="l" defTabSz="914400" rtl="0" eaLnBrk="1" fontAlgn="auto" latinLnBrk="0" hangingPunct="1">
              <a:lnSpc>
                <a:spcPct val="100000"/>
              </a:lnSpc>
              <a:spcBef>
                <a:spcPts val="0"/>
              </a:spcBef>
              <a:spcAft>
                <a:spcPts val="12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❶	How did the crowd respond to Jesus’ declaration?</a:t>
            </a:r>
          </a:p>
          <a:p>
            <a:pPr marL="460375" marR="0" lvl="0" indent="-460375" algn="l" defTabSz="914400" rtl="0" eaLnBrk="1" fontAlgn="auto" latinLnBrk="0" hangingPunct="1">
              <a:lnSpc>
                <a:spcPct val="100000"/>
              </a:lnSpc>
              <a:spcBef>
                <a:spcPts val="0"/>
              </a:spcBef>
              <a:spcAft>
                <a:spcPts val="12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❷	</a:t>
            </a:r>
            <a:r>
              <a:rPr lang="en-US" sz="1600" dirty="0">
                <a:solidFill>
                  <a:schemeClr val="bg1"/>
                </a:solidFill>
              </a:rPr>
              <a:t>What difficulty were they having in accepting Jesus’ words?</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460375" marR="0" lvl="0" indent="-460375" algn="l" defTabSz="914400" rtl="0" eaLnBrk="1" fontAlgn="auto" latinLnBrk="0" hangingPunct="1">
              <a:lnSpc>
                <a:spcPct val="100000"/>
              </a:lnSpc>
              <a:spcBef>
                <a:spcPts val="0"/>
              </a:spcBef>
              <a:spcAft>
                <a:spcPts val="12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❸	How did Jesus respond to their doubts and unbelief?</a:t>
            </a:r>
          </a:p>
          <a:p>
            <a:pPr marL="460375" marR="0" lvl="0" indent="-460375" algn="l" defTabSz="914400" rtl="0" eaLnBrk="1" fontAlgn="auto" latinLnBrk="0" hangingPunct="1">
              <a:lnSpc>
                <a:spcPct val="100000"/>
              </a:lnSpc>
              <a:spcBef>
                <a:spcPts val="0"/>
              </a:spcBef>
              <a:spcAft>
                <a:spcPts val="12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❹	What is significant about Jesus recounting the stories of Elijah</a:t>
            </a:r>
            <a:r>
              <a:rPr kumimoji="0" lang="en-US" sz="1600" b="0" i="0" u="none" strike="noStrike" kern="1200" cap="none" spc="0" normalizeH="0" noProof="0" dirty="0">
                <a:ln>
                  <a:noFill/>
                </a:ln>
                <a:solidFill>
                  <a:schemeClr val="bg1"/>
                </a:solidFill>
                <a:effectLst/>
                <a:uLnTx/>
                <a:uFillTx/>
                <a:latin typeface="Segoe UI" panose="020B0502040204020203" pitchFamily="34" charset="0"/>
                <a:ea typeface="+mn-ea"/>
                <a:cs typeface="Segoe UI" panose="020B0502040204020203" pitchFamily="34" charset="0"/>
              </a:rPr>
              <a:t> and Elisha?</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2793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950172" y="6459785"/>
            <a:ext cx="1089428" cy="365125"/>
          </a:xfrm>
          <a:prstGeom prst="rect">
            <a:avLst/>
          </a:prstGeo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4E14D13-709A-402D-B669-74D511747A6C}" type="slidenum">
              <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0" name="Title 1">
            <a:extLst>
              <a:ext uri="{FF2B5EF4-FFF2-40B4-BE49-F238E27FC236}">
                <a16:creationId xmlns:a16="http://schemas.microsoft.com/office/drawing/2014/main" id="{489782AF-B08D-4457-9474-D4C2110DEA81}"/>
              </a:ext>
            </a:extLst>
          </p:cNvPr>
          <p:cNvSpPr txBox="1">
            <a:spLocks/>
          </p:cNvSpPr>
          <p:nvPr/>
        </p:nvSpPr>
        <p:spPr>
          <a:xfrm>
            <a:off x="160562" y="457686"/>
            <a:ext cx="3928476" cy="2971314"/>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sz="4800"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Black" panose="020B0A02040204020203" pitchFamily="34" charset="0"/>
                <a:ea typeface="Segoe UI Black" panose="020B0A02040204020203" pitchFamily="34" charset="0"/>
                <a:cs typeface="+mj-cs"/>
              </a:rPr>
              <a:t>Rejection</a:t>
            </a:r>
          </a:p>
          <a:p>
            <a:pPr lvl="0">
              <a:lnSpc>
                <a:spcPct val="100000"/>
              </a:lnSpc>
              <a:tabLst>
                <a:tab pos="10747375" algn="r"/>
              </a:tabLst>
              <a:defRPr/>
            </a:pPr>
            <a:r>
              <a:rPr lang="en-US"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in Galilee</a:t>
            </a:r>
            <a:endParaRPr kumimoji="0" lang="en-US" sz="3200" b="1"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24" name="Content Placeholder 5">
            <a:extLst>
              <a:ext uri="{FF2B5EF4-FFF2-40B4-BE49-F238E27FC236}">
                <a16:creationId xmlns:a16="http://schemas.microsoft.com/office/drawing/2014/main" id="{0402AD3A-629D-4A26-96D8-B213EA18D35A}"/>
              </a:ext>
            </a:extLst>
          </p:cNvPr>
          <p:cNvSpPr txBox="1">
            <a:spLocks/>
          </p:cNvSpPr>
          <p:nvPr/>
        </p:nvSpPr>
        <p:spPr>
          <a:xfrm>
            <a:off x="4553527" y="457685"/>
            <a:ext cx="7297584" cy="3696545"/>
          </a:xfrm>
          <a:prstGeom prst="rect">
            <a:avLst/>
          </a:prstGeom>
        </p:spPr>
        <p:txBody>
          <a:bodyPr vert="horz" lIns="91440" tIns="45720" rIns="91440" bIns="45720" rtlCol="0" anchor="t">
            <a:no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200000"/>
              </a:lnSpc>
              <a:spcBef>
                <a:spcPts val="0"/>
              </a:spcBef>
              <a:spcAft>
                <a:spcPts val="1200"/>
              </a:spcAft>
              <a:buNone/>
              <a:tabLst>
                <a:tab pos="461963" algn="l"/>
              </a:tabLst>
            </a:pPr>
            <a:r>
              <a:rPr lang="en-US" sz="1800" baseline="30000" dirty="0">
                <a:solidFill>
                  <a:srgbClr val="000000"/>
                </a:solidFill>
                <a:ea typeface="Times New Roman" panose="02020603050405020304" pitchFamily="18" charset="0"/>
              </a:rPr>
              <a:t>28</a:t>
            </a:r>
            <a:r>
              <a:rPr lang="en-US" sz="1800" dirty="0">
                <a:solidFill>
                  <a:srgbClr val="000000"/>
                </a:solidFill>
                <a:ea typeface="Times New Roman" panose="02020603050405020304" pitchFamily="18" charset="0"/>
              </a:rPr>
              <a:t> When they heard this, everyone in the synagogue was enraged. </a:t>
            </a:r>
            <a:br>
              <a:rPr lang="en-US" sz="1800" dirty="0">
                <a:solidFill>
                  <a:srgbClr val="000000"/>
                </a:solidFill>
                <a:ea typeface="Times New Roman" panose="02020603050405020304" pitchFamily="18" charset="0"/>
              </a:rPr>
            </a:br>
            <a:r>
              <a:rPr lang="en-US" sz="1800" baseline="30000" dirty="0">
                <a:solidFill>
                  <a:srgbClr val="000000"/>
                </a:solidFill>
                <a:ea typeface="Times New Roman" panose="02020603050405020304" pitchFamily="18" charset="0"/>
              </a:rPr>
              <a:t>29</a:t>
            </a:r>
            <a:r>
              <a:rPr lang="en-US" sz="1800" dirty="0">
                <a:solidFill>
                  <a:srgbClr val="000000"/>
                </a:solidFill>
                <a:ea typeface="Times New Roman" panose="02020603050405020304" pitchFamily="18" charset="0"/>
              </a:rPr>
              <a:t> They got up, drove Him out of town, and brought Him to the edge of the hill that their town was built on, intending to hurl Him over the cliff. </a:t>
            </a:r>
            <a:r>
              <a:rPr lang="en-US" sz="1800" baseline="30000" dirty="0">
                <a:solidFill>
                  <a:srgbClr val="000000"/>
                </a:solidFill>
                <a:ea typeface="Times New Roman" panose="02020603050405020304" pitchFamily="18" charset="0"/>
              </a:rPr>
              <a:t>30</a:t>
            </a:r>
            <a:r>
              <a:rPr lang="en-US" sz="1800" dirty="0">
                <a:solidFill>
                  <a:srgbClr val="000000"/>
                </a:solidFill>
                <a:ea typeface="Times New Roman" panose="02020603050405020304" pitchFamily="18" charset="0"/>
              </a:rPr>
              <a:t> But He passed right through the crowd and went on His way. </a:t>
            </a:r>
            <a:endParaRPr lang="en-US" sz="1400" dirty="0">
              <a:ea typeface="Calibri" panose="020F0502020204030204" pitchFamily="34" charset="0"/>
            </a:endParaRPr>
          </a:p>
        </p:txBody>
      </p:sp>
      <p:cxnSp>
        <p:nvCxnSpPr>
          <p:cNvPr id="26" name="Straight Connector 25">
            <a:extLst>
              <a:ext uri="{FF2B5EF4-FFF2-40B4-BE49-F238E27FC236}">
                <a16:creationId xmlns:a16="http://schemas.microsoft.com/office/drawing/2014/main" id="{CF616CB9-39FC-400E-8478-C5FF8D82AE1A}"/>
              </a:ext>
            </a:extLst>
          </p:cNvPr>
          <p:cNvCxnSpPr>
            <a:cxnSpLocks/>
          </p:cNvCxnSpPr>
          <p:nvPr/>
        </p:nvCxnSpPr>
        <p:spPr>
          <a:xfrm>
            <a:off x="240989" y="2078942"/>
            <a:ext cx="3445464" cy="0"/>
          </a:xfrm>
          <a:prstGeom prst="line">
            <a:avLst/>
          </a:prstGeom>
          <a:ln w="127000" cap="rnd"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FF91923-68E3-40F5-9C45-0D4E1578C0FF}"/>
              </a:ext>
            </a:extLst>
          </p:cNvPr>
          <p:cNvSpPr txBox="1">
            <a:spLocks/>
          </p:cNvSpPr>
          <p:nvPr/>
        </p:nvSpPr>
        <p:spPr>
          <a:xfrm>
            <a:off x="4742015" y="3538506"/>
            <a:ext cx="7096023" cy="2164204"/>
          </a:xfrm>
          <a:prstGeom prst="rect">
            <a:avLst/>
          </a:prstGeom>
        </p:spPr>
        <p:txBody>
          <a:bodyPr anchor="ctr">
            <a:norm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0375" indent="-460375">
              <a:lnSpc>
                <a:spcPct val="100000"/>
              </a:lnSpc>
              <a:spcBef>
                <a:spcPts val="0"/>
              </a:spcBef>
              <a:spcAft>
                <a:spcPts val="1800"/>
              </a:spcAft>
              <a:buNone/>
            </a:pPr>
            <a:r>
              <a:rPr lang="en-US" sz="1600" dirty="0">
                <a:solidFill>
                  <a:srgbClr val="710505"/>
                </a:solidFill>
              </a:rPr>
              <a:t>❶</a:t>
            </a:r>
            <a:r>
              <a:rPr lang="en-US" sz="1600" dirty="0"/>
              <a:t>	How did the crowd respond when Jesus reminded them about previous times when God’s blessing had been offered to Gentiles because of their unbelief?</a:t>
            </a:r>
          </a:p>
          <a:p>
            <a:pPr marL="460375" indent="-460375">
              <a:lnSpc>
                <a:spcPct val="100000"/>
              </a:lnSpc>
              <a:spcBef>
                <a:spcPts val="0"/>
              </a:spcBef>
              <a:spcAft>
                <a:spcPts val="1800"/>
              </a:spcAft>
              <a:buNone/>
            </a:pPr>
            <a:r>
              <a:rPr lang="en-US" sz="1600" dirty="0">
                <a:solidFill>
                  <a:srgbClr val="710505"/>
                </a:solidFill>
              </a:rPr>
              <a:t>❷</a:t>
            </a:r>
            <a:r>
              <a:rPr lang="en-US" sz="1600" dirty="0"/>
              <a:t>	How did the people express their anger at Jesus’ message?</a:t>
            </a:r>
          </a:p>
          <a:p>
            <a:pPr marL="460375" indent="-460375">
              <a:lnSpc>
                <a:spcPct val="100000"/>
              </a:lnSpc>
              <a:spcBef>
                <a:spcPts val="0"/>
              </a:spcBef>
              <a:spcAft>
                <a:spcPts val="1800"/>
              </a:spcAft>
              <a:buNone/>
            </a:pPr>
            <a:r>
              <a:rPr lang="en-US" sz="1600" dirty="0">
                <a:solidFill>
                  <a:srgbClr val="710505"/>
                </a:solidFill>
              </a:rPr>
              <a:t>❸</a:t>
            </a:r>
            <a:r>
              <a:rPr lang="en-US" sz="1600" dirty="0"/>
              <a:t>	How did Jesus respond?  Why?</a:t>
            </a:r>
          </a:p>
        </p:txBody>
      </p:sp>
      <p:cxnSp>
        <p:nvCxnSpPr>
          <p:cNvPr id="29" name="Straight Connector 28">
            <a:extLst>
              <a:ext uri="{FF2B5EF4-FFF2-40B4-BE49-F238E27FC236}">
                <a16:creationId xmlns:a16="http://schemas.microsoft.com/office/drawing/2014/main" id="{8E15CAA0-643D-4C54-ADB8-6F8F20621365}"/>
              </a:ext>
            </a:extLst>
          </p:cNvPr>
          <p:cNvCxnSpPr/>
          <p:nvPr/>
        </p:nvCxnSpPr>
        <p:spPr>
          <a:xfrm>
            <a:off x="4648301" y="3445358"/>
            <a:ext cx="7040880" cy="0"/>
          </a:xfrm>
          <a:prstGeom prst="line">
            <a:avLst/>
          </a:prstGeom>
          <a:ln w="28575">
            <a:solidFill>
              <a:srgbClr val="71050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29CDBB1-482D-4B0C-878B-AC942B62B7B5}"/>
              </a:ext>
            </a:extLst>
          </p:cNvPr>
          <p:cNvSpPr txBox="1"/>
          <p:nvPr/>
        </p:nvSpPr>
        <p:spPr>
          <a:xfrm>
            <a:off x="167435" y="2182506"/>
            <a:ext cx="3545029" cy="461665"/>
          </a:xfrm>
          <a:prstGeom prst="rect">
            <a:avLst/>
          </a:prstGeom>
          <a:noFill/>
        </p:spPr>
        <p:txBody>
          <a:bodyPr wrap="square" rtlCol="0">
            <a:spAutoFit/>
          </a:bodyPr>
          <a:lstStyle/>
          <a:p>
            <a:pPr>
              <a:lnSpc>
                <a:spcPct val="100000"/>
              </a:lnSpc>
              <a:tabLst>
                <a:tab pos="10747375" algn="r"/>
              </a:tabLst>
            </a:pPr>
            <a:r>
              <a:rPr lang="en-US" sz="24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4:28-30</a:t>
            </a:r>
            <a:endParaRPr lang="en-US" sz="2400" b="1" dirty="0"/>
          </a:p>
        </p:txBody>
      </p:sp>
    </p:spTree>
    <p:extLst>
      <p:ext uri="{BB962C8B-B14F-4D97-AF65-F5344CB8AC3E}">
        <p14:creationId xmlns:p14="http://schemas.microsoft.com/office/powerpoint/2010/main" val="27266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950172" y="6459785"/>
            <a:ext cx="1089428" cy="365125"/>
          </a:xfrm>
          <a:prstGeom prst="rect">
            <a:avLst/>
          </a:prstGeo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4E14D13-709A-402D-B669-74D511747A6C}" type="slidenum">
              <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2" name="Title 1">
            <a:extLst>
              <a:ext uri="{FF2B5EF4-FFF2-40B4-BE49-F238E27FC236}">
                <a16:creationId xmlns:a16="http://schemas.microsoft.com/office/drawing/2014/main" id="{49C6DAFB-9C1E-4964-8E37-9C01F7C992AA}"/>
              </a:ext>
            </a:extLst>
          </p:cNvPr>
          <p:cNvSpPr txBox="1">
            <a:spLocks/>
          </p:cNvSpPr>
          <p:nvPr/>
        </p:nvSpPr>
        <p:spPr>
          <a:xfrm>
            <a:off x="160562" y="457686"/>
            <a:ext cx="3928476" cy="2971314"/>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sz="4800"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Black" panose="020B0A02040204020203" pitchFamily="34" charset="0"/>
                <a:ea typeface="Segoe UI Black" panose="020B0A02040204020203" pitchFamily="34" charset="0"/>
                <a:cs typeface="+mj-cs"/>
              </a:rPr>
              <a:t>Ministry</a:t>
            </a:r>
          </a:p>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sz="4400"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rPr>
              <a:t>in Capernaum</a:t>
            </a:r>
            <a:endParaRPr kumimoji="0" lang="en-US" sz="3200" b="1"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24" name="Content Placeholder 5">
            <a:extLst>
              <a:ext uri="{FF2B5EF4-FFF2-40B4-BE49-F238E27FC236}">
                <a16:creationId xmlns:a16="http://schemas.microsoft.com/office/drawing/2014/main" id="{48E78AFD-033A-40B4-AD93-ED455625D8C8}"/>
              </a:ext>
            </a:extLst>
          </p:cNvPr>
          <p:cNvSpPr txBox="1">
            <a:spLocks/>
          </p:cNvSpPr>
          <p:nvPr/>
        </p:nvSpPr>
        <p:spPr>
          <a:xfrm>
            <a:off x="4553527" y="203201"/>
            <a:ext cx="7297584" cy="6275056"/>
          </a:xfrm>
          <a:prstGeom prst="rect">
            <a:avLst/>
          </a:prstGeom>
        </p:spPr>
        <p:txBody>
          <a:bodyPr vert="horz" lIns="91440" tIns="45720" rIns="91440" bIns="45720" rtlCol="0" anchor="ctr">
            <a:no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nSpc>
                <a:spcPct val="114000"/>
              </a:lnSpc>
              <a:spcBef>
                <a:spcPts val="0"/>
              </a:spcBef>
              <a:spcAft>
                <a:spcPts val="900"/>
              </a:spcAft>
              <a:buNone/>
              <a:tabLst>
                <a:tab pos="461963" algn="l"/>
              </a:tabLst>
            </a:pPr>
            <a:r>
              <a:rPr lang="en-US" sz="1600" baseline="30000" dirty="0">
                <a:solidFill>
                  <a:srgbClr val="000000"/>
                </a:solidFill>
                <a:ea typeface="Times New Roman" panose="02020603050405020304" pitchFamily="18" charset="0"/>
              </a:rPr>
              <a:t>	31</a:t>
            </a:r>
            <a:r>
              <a:rPr lang="en-US" sz="1600" dirty="0">
                <a:solidFill>
                  <a:srgbClr val="000000"/>
                </a:solidFill>
                <a:ea typeface="Times New Roman" panose="02020603050405020304" pitchFamily="18" charset="0"/>
              </a:rPr>
              <a:t> Then He went down to Capernaum, a town in Galilee, and was teaching them on the Sabbath. </a:t>
            </a:r>
            <a:r>
              <a:rPr lang="en-US" sz="1600" baseline="30000" dirty="0">
                <a:solidFill>
                  <a:srgbClr val="000000"/>
                </a:solidFill>
                <a:ea typeface="Times New Roman" panose="02020603050405020304" pitchFamily="18" charset="0"/>
              </a:rPr>
              <a:t>32</a:t>
            </a:r>
            <a:r>
              <a:rPr lang="en-US" sz="1600" dirty="0">
                <a:solidFill>
                  <a:srgbClr val="000000"/>
                </a:solidFill>
                <a:ea typeface="Times New Roman" panose="02020603050405020304" pitchFamily="18" charset="0"/>
              </a:rPr>
              <a:t> They were astonished at His teaching because His message had authority. </a:t>
            </a:r>
            <a:r>
              <a:rPr lang="en-US" sz="1600" baseline="30000" dirty="0">
                <a:solidFill>
                  <a:srgbClr val="000000"/>
                </a:solidFill>
                <a:ea typeface="Times New Roman" panose="02020603050405020304" pitchFamily="18" charset="0"/>
              </a:rPr>
              <a:t>33</a:t>
            </a:r>
            <a:r>
              <a:rPr lang="en-US" sz="1600" dirty="0">
                <a:solidFill>
                  <a:srgbClr val="000000"/>
                </a:solidFill>
                <a:ea typeface="Times New Roman" panose="02020603050405020304" pitchFamily="18" charset="0"/>
              </a:rPr>
              <a:t> In the synagogue there was a man with an unclean demonic spirit who cried out with a loud voice, </a:t>
            </a:r>
            <a:r>
              <a:rPr lang="en-US" sz="1600" baseline="30000" dirty="0">
                <a:solidFill>
                  <a:srgbClr val="000000"/>
                </a:solidFill>
                <a:ea typeface="Times New Roman" panose="02020603050405020304" pitchFamily="18" charset="0"/>
              </a:rPr>
              <a:t>34</a:t>
            </a:r>
            <a:r>
              <a:rPr lang="en-US" sz="1600" dirty="0">
                <a:solidFill>
                  <a:srgbClr val="000000"/>
                </a:solidFill>
                <a:ea typeface="Times New Roman" panose="02020603050405020304" pitchFamily="18" charset="0"/>
              </a:rPr>
              <a:t> “Leave us alone! What do You have to do with us, Jesus—Nazarene? Have You come to destroy us? I know who You are—the Holy One of God!” </a:t>
            </a:r>
          </a:p>
          <a:p>
            <a:pPr marL="0" lvl="0" indent="0">
              <a:lnSpc>
                <a:spcPct val="114000"/>
              </a:lnSpc>
              <a:spcBef>
                <a:spcPts val="0"/>
              </a:spcBef>
              <a:spcAft>
                <a:spcPts val="900"/>
              </a:spcAft>
              <a:buNone/>
              <a:tabLst>
                <a:tab pos="461963" algn="l"/>
              </a:tabLst>
            </a:pPr>
            <a:r>
              <a:rPr lang="en-US" sz="1600" baseline="30000" dirty="0">
                <a:solidFill>
                  <a:srgbClr val="000000"/>
                </a:solidFill>
                <a:ea typeface="Times New Roman" panose="02020603050405020304" pitchFamily="18" charset="0"/>
              </a:rPr>
              <a:t>	35</a:t>
            </a:r>
            <a:r>
              <a:rPr lang="en-US" sz="1600" dirty="0">
                <a:solidFill>
                  <a:srgbClr val="000000"/>
                </a:solidFill>
                <a:ea typeface="Times New Roman" panose="02020603050405020304" pitchFamily="18" charset="0"/>
              </a:rPr>
              <a:t> But Jesus rebuked him and said, </a:t>
            </a:r>
            <a:r>
              <a:rPr lang="en-US" sz="1600" dirty="0">
                <a:solidFill>
                  <a:srgbClr val="FF0000"/>
                </a:solidFill>
                <a:ea typeface="Times New Roman" panose="02020603050405020304" pitchFamily="18" charset="0"/>
              </a:rPr>
              <a:t>“Be quiet and come out of him!”</a:t>
            </a:r>
            <a:r>
              <a:rPr lang="en-US" sz="1600" dirty="0">
                <a:solidFill>
                  <a:srgbClr val="000000"/>
                </a:solidFill>
                <a:ea typeface="Times New Roman" panose="02020603050405020304" pitchFamily="18" charset="0"/>
              </a:rPr>
              <a:t> And throwing him down before them, the demon came out of him without hurting him at all. </a:t>
            </a:r>
            <a:r>
              <a:rPr lang="en-US" sz="1600" baseline="30000" dirty="0">
                <a:solidFill>
                  <a:srgbClr val="000000"/>
                </a:solidFill>
                <a:ea typeface="Times New Roman" panose="02020603050405020304" pitchFamily="18" charset="0"/>
              </a:rPr>
              <a:t>36</a:t>
            </a:r>
            <a:r>
              <a:rPr lang="en-US" sz="1600" dirty="0">
                <a:solidFill>
                  <a:srgbClr val="000000"/>
                </a:solidFill>
                <a:ea typeface="Times New Roman" panose="02020603050405020304" pitchFamily="18" charset="0"/>
              </a:rPr>
              <a:t> Amazement came over them all, and ⌊they⌋ kept saying to one another, “What is this message? For He commands the unclean spirits with authority and power, and they come out!” </a:t>
            </a:r>
            <a:r>
              <a:rPr lang="en-US" sz="1600" baseline="30000" dirty="0">
                <a:solidFill>
                  <a:srgbClr val="000000"/>
                </a:solidFill>
                <a:ea typeface="Times New Roman" panose="02020603050405020304" pitchFamily="18" charset="0"/>
              </a:rPr>
              <a:t>37</a:t>
            </a:r>
            <a:r>
              <a:rPr lang="en-US" sz="1600" dirty="0">
                <a:solidFill>
                  <a:srgbClr val="000000"/>
                </a:solidFill>
                <a:ea typeface="Times New Roman" panose="02020603050405020304" pitchFamily="18" charset="0"/>
              </a:rPr>
              <a:t> And news about Him began to go out to every place in the vicinity. </a:t>
            </a:r>
          </a:p>
          <a:p>
            <a:pPr marL="0" lvl="0" indent="0">
              <a:lnSpc>
                <a:spcPct val="114000"/>
              </a:lnSpc>
              <a:spcBef>
                <a:spcPts val="0"/>
              </a:spcBef>
              <a:spcAft>
                <a:spcPts val="900"/>
              </a:spcAft>
              <a:buNone/>
              <a:tabLst>
                <a:tab pos="461963" algn="l"/>
              </a:tabLst>
            </a:pPr>
            <a:r>
              <a:rPr lang="en-US" sz="1600" dirty="0">
                <a:solidFill>
                  <a:srgbClr val="000000"/>
                </a:solidFill>
                <a:ea typeface="Times New Roman" panose="02020603050405020304" pitchFamily="18" charset="0"/>
              </a:rPr>
              <a:t>	</a:t>
            </a:r>
            <a:r>
              <a:rPr lang="en-US" sz="1600" baseline="30000" dirty="0">
                <a:solidFill>
                  <a:srgbClr val="000000"/>
                </a:solidFill>
                <a:ea typeface="Times New Roman" panose="02020603050405020304" pitchFamily="18" charset="0"/>
              </a:rPr>
              <a:t>38</a:t>
            </a:r>
            <a:r>
              <a:rPr lang="en-US" sz="1600" dirty="0">
                <a:solidFill>
                  <a:srgbClr val="000000"/>
                </a:solidFill>
                <a:ea typeface="Times New Roman" panose="02020603050405020304" pitchFamily="18" charset="0"/>
              </a:rPr>
              <a:t> After He left the synagogue, He entered Simon’s house. Simon’s mother-in-law was suffering from a high fever, and they asked Him about her. </a:t>
            </a:r>
            <a:r>
              <a:rPr lang="en-US" sz="1600" baseline="30000" dirty="0">
                <a:solidFill>
                  <a:srgbClr val="000000"/>
                </a:solidFill>
                <a:ea typeface="Times New Roman" panose="02020603050405020304" pitchFamily="18" charset="0"/>
              </a:rPr>
              <a:t>39</a:t>
            </a:r>
            <a:r>
              <a:rPr lang="en-US" sz="1600" dirty="0">
                <a:solidFill>
                  <a:srgbClr val="000000"/>
                </a:solidFill>
                <a:ea typeface="Times New Roman" panose="02020603050405020304" pitchFamily="18" charset="0"/>
              </a:rPr>
              <a:t> So He stood over her and rebuked the fever, and it left her. She got up immediately and began to serve them. </a:t>
            </a:r>
          </a:p>
          <a:p>
            <a:pPr marL="0" lvl="0" indent="0">
              <a:lnSpc>
                <a:spcPct val="114000"/>
              </a:lnSpc>
              <a:spcBef>
                <a:spcPts val="0"/>
              </a:spcBef>
              <a:spcAft>
                <a:spcPts val="900"/>
              </a:spcAft>
              <a:buNone/>
              <a:tabLst>
                <a:tab pos="461963" algn="l"/>
              </a:tabLst>
            </a:pPr>
            <a:r>
              <a:rPr lang="en-US" sz="1600" dirty="0">
                <a:solidFill>
                  <a:srgbClr val="000000"/>
                </a:solidFill>
                <a:ea typeface="Times New Roman" panose="02020603050405020304" pitchFamily="18" charset="0"/>
              </a:rPr>
              <a:t>	</a:t>
            </a:r>
            <a:r>
              <a:rPr lang="en-US" sz="1600" baseline="30000" dirty="0">
                <a:solidFill>
                  <a:srgbClr val="000000"/>
                </a:solidFill>
                <a:ea typeface="Times New Roman" panose="02020603050405020304" pitchFamily="18" charset="0"/>
              </a:rPr>
              <a:t>40</a:t>
            </a:r>
            <a:r>
              <a:rPr lang="en-US" sz="1600" dirty="0">
                <a:solidFill>
                  <a:srgbClr val="000000"/>
                </a:solidFill>
                <a:ea typeface="Times New Roman" panose="02020603050405020304" pitchFamily="18" charset="0"/>
              </a:rPr>
              <a:t> When the sun was setting, all those who had anyone sick with various diseases brought them to Him. As He laid His hands on each one of them, He would heal them. </a:t>
            </a:r>
            <a:r>
              <a:rPr lang="en-US" sz="1600" baseline="30000" dirty="0">
                <a:solidFill>
                  <a:srgbClr val="000000"/>
                </a:solidFill>
                <a:ea typeface="Times New Roman" panose="02020603050405020304" pitchFamily="18" charset="0"/>
              </a:rPr>
              <a:t>41</a:t>
            </a:r>
            <a:r>
              <a:rPr lang="en-US" sz="1600" dirty="0">
                <a:solidFill>
                  <a:srgbClr val="000000"/>
                </a:solidFill>
                <a:ea typeface="Times New Roman" panose="02020603050405020304" pitchFamily="18" charset="0"/>
              </a:rPr>
              <a:t> Also, demons were coming out of many, shouting and saying, “You are the Son of God!” But He rebuked them and would not allow them to speak, because they knew He was the Messiah.</a:t>
            </a:r>
          </a:p>
        </p:txBody>
      </p:sp>
      <p:cxnSp>
        <p:nvCxnSpPr>
          <p:cNvPr id="18" name="Straight Connector 17">
            <a:extLst>
              <a:ext uri="{FF2B5EF4-FFF2-40B4-BE49-F238E27FC236}">
                <a16:creationId xmlns:a16="http://schemas.microsoft.com/office/drawing/2014/main" id="{00CAD81D-5601-4253-9E85-7F9F4635C564}"/>
              </a:ext>
            </a:extLst>
          </p:cNvPr>
          <p:cNvCxnSpPr>
            <a:cxnSpLocks/>
          </p:cNvCxnSpPr>
          <p:nvPr/>
        </p:nvCxnSpPr>
        <p:spPr>
          <a:xfrm>
            <a:off x="240989" y="2078942"/>
            <a:ext cx="3445464" cy="0"/>
          </a:xfrm>
          <a:prstGeom prst="line">
            <a:avLst/>
          </a:prstGeom>
          <a:ln w="127000" cap="rnd"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8C02B46-B984-4ED0-919F-683F39B00594}"/>
              </a:ext>
            </a:extLst>
          </p:cNvPr>
          <p:cNvSpPr txBox="1"/>
          <p:nvPr/>
        </p:nvSpPr>
        <p:spPr>
          <a:xfrm>
            <a:off x="167435" y="2182506"/>
            <a:ext cx="3545029" cy="461665"/>
          </a:xfrm>
          <a:prstGeom prst="rect">
            <a:avLst/>
          </a:prstGeom>
          <a:noFill/>
        </p:spPr>
        <p:txBody>
          <a:bodyPr wrap="square" rtlCol="0">
            <a:spAutoFit/>
          </a:bodyPr>
          <a:lstStyle/>
          <a:p>
            <a:pPr>
              <a:lnSpc>
                <a:spcPct val="100000"/>
              </a:lnSpc>
              <a:tabLst>
                <a:tab pos="10747375" algn="r"/>
              </a:tabLst>
            </a:pPr>
            <a:r>
              <a:rPr lang="en-US" sz="24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4:31-41</a:t>
            </a:r>
            <a:endParaRPr lang="en-US" sz="2400" b="1" dirty="0"/>
          </a:p>
        </p:txBody>
      </p:sp>
      <p:sp>
        <p:nvSpPr>
          <p:cNvPr id="27" name="Content Placeholder 2">
            <a:extLst>
              <a:ext uri="{FF2B5EF4-FFF2-40B4-BE49-F238E27FC236}">
                <a16:creationId xmlns:a16="http://schemas.microsoft.com/office/drawing/2014/main" id="{D22F3A4A-BF51-4FB8-BDAD-4E48A6A54460}"/>
              </a:ext>
            </a:extLst>
          </p:cNvPr>
          <p:cNvSpPr txBox="1">
            <a:spLocks/>
          </p:cNvSpPr>
          <p:nvPr/>
        </p:nvSpPr>
        <p:spPr>
          <a:xfrm>
            <a:off x="226645" y="3110523"/>
            <a:ext cx="3445464" cy="3223483"/>
          </a:xfrm>
          <a:prstGeom prst="rect">
            <a:avLst/>
          </a:prstGeom>
        </p:spPr>
        <p:txBody>
          <a:bodyPr anchor="t">
            <a:norm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0375" marR="0" lvl="0" indent="-460375" algn="l" defTabSz="914400" rtl="0" eaLnBrk="1" fontAlgn="auto" latinLnBrk="0" hangingPunct="1">
              <a:lnSpc>
                <a:spcPct val="100000"/>
              </a:lnSpc>
              <a:spcBef>
                <a:spcPts val="0"/>
              </a:spcBef>
              <a:spcAft>
                <a:spcPts val="12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❶	Where was Capernaum?</a:t>
            </a:r>
          </a:p>
        </p:txBody>
      </p:sp>
    </p:spTree>
    <p:extLst>
      <p:ext uri="{BB962C8B-B14F-4D97-AF65-F5344CB8AC3E}">
        <p14:creationId xmlns:p14="http://schemas.microsoft.com/office/powerpoint/2010/main" val="279910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 name="Rectangle 131">
            <a:extLst>
              <a:ext uri="{FF2B5EF4-FFF2-40B4-BE49-F238E27FC236}">
                <a16:creationId xmlns:a16="http://schemas.microsoft.com/office/drawing/2014/main" id="{80506ED4-32CD-43AB-B344-A53FEC3B8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Rectangle 133">
            <a:extLst>
              <a:ext uri="{FF2B5EF4-FFF2-40B4-BE49-F238E27FC236}">
                <a16:creationId xmlns:a16="http://schemas.microsoft.com/office/drawing/2014/main" id="{C990AAD3-E6EC-436A-BA4C-86970DE3D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Rectangle 135">
            <a:extLst>
              <a:ext uri="{FF2B5EF4-FFF2-40B4-BE49-F238E27FC236}">
                <a16:creationId xmlns:a16="http://schemas.microsoft.com/office/drawing/2014/main" id="{40263F3F-9FBA-4127-9F92-F86F77A17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close up of a map&#10;&#10;Description generated with high confidence">
            <a:extLst>
              <a:ext uri="{FF2B5EF4-FFF2-40B4-BE49-F238E27FC236}">
                <a16:creationId xmlns:a16="http://schemas.microsoft.com/office/drawing/2014/main" id="{A06EB644-7A9F-4346-BF0B-BFB481BBEB7A}"/>
              </a:ext>
            </a:extLst>
          </p:cNvPr>
          <p:cNvPicPr>
            <a:picLocks noChangeAspect="1"/>
          </p:cNvPicPr>
          <p:nvPr/>
        </p:nvPicPr>
        <p:blipFill rotWithShape="1">
          <a:blip r:embed="rId3">
            <a:extLst/>
          </a:blip>
          <a:srcRect l="4774" t="133" r="11749" b="-131"/>
          <a:stretch/>
        </p:blipFill>
        <p:spPr>
          <a:xfrm>
            <a:off x="20" y="8802"/>
            <a:ext cx="7534634" cy="6340632"/>
          </a:xfrm>
          <a:prstGeom prst="rect">
            <a:avLst/>
          </a:prstGeom>
        </p:spPr>
      </p:pic>
      <p:pic>
        <p:nvPicPr>
          <p:cNvPr id="8" name="Picture 7" descr="A close up of a map&#10;&#10;Description generated with high confidence">
            <a:extLst>
              <a:ext uri="{FF2B5EF4-FFF2-40B4-BE49-F238E27FC236}">
                <a16:creationId xmlns:a16="http://schemas.microsoft.com/office/drawing/2014/main" id="{4EE6707C-65DD-4229-9BE1-AF734317E88A}"/>
              </a:ext>
            </a:extLst>
          </p:cNvPr>
          <p:cNvPicPr>
            <a:picLocks noChangeAspect="1"/>
          </p:cNvPicPr>
          <p:nvPr/>
        </p:nvPicPr>
        <p:blipFill rotWithShape="1">
          <a:blip r:embed="rId4"/>
          <a:srcRect l="27458" r="20943" b="2"/>
          <a:stretch/>
        </p:blipFill>
        <p:spPr>
          <a:xfrm>
            <a:off x="7534654" y="10"/>
            <a:ext cx="4657344" cy="6340632"/>
          </a:xfrm>
          <a:prstGeom prst="rect">
            <a:avLst/>
          </a:prstGeom>
        </p:spPr>
      </p:pic>
      <p:sp>
        <p:nvSpPr>
          <p:cNvPr id="138" name="Rectangle 137">
            <a:extLst>
              <a:ext uri="{FF2B5EF4-FFF2-40B4-BE49-F238E27FC236}">
                <a16:creationId xmlns:a16="http://schemas.microsoft.com/office/drawing/2014/main" id="{ADD68E7F-659B-44FA-A7DB-573D131D2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0E0FD872-CBBA-4D2E-898F-3BF5F66FEA86}"/>
              </a:ext>
            </a:extLst>
          </p:cNvPr>
          <p:cNvSpPr>
            <a:spLocks noGrp="1"/>
          </p:cNvSpPr>
          <p:nvPr>
            <p:ph type="sldNum" sz="quarter" idx="4"/>
          </p:nvPr>
        </p:nvSpPr>
        <p:spPr>
          <a:xfrm>
            <a:off x="9900458" y="6459785"/>
            <a:ext cx="1312025" cy="365125"/>
          </a:xfrm>
        </p:spPr>
        <p:txBody>
          <a:bodyPr vert="horz" lIns="91440" tIns="45720" rIns="91440" bIns="45720" rtlCol="0" anchor="ctr">
            <a:normAutofit/>
          </a:bodyPr>
          <a:lstStyle/>
          <a:p>
            <a:pPr>
              <a:spcAft>
                <a:spcPts val="600"/>
              </a:spcAft>
            </a:pPr>
            <a:fld id="{B4E14D13-709A-402D-B669-74D511747A6C}" type="slidenum">
              <a:rPr lang="en-US" sz="1050" kern="1200" dirty="0">
                <a:solidFill>
                  <a:srgbClr val="FFFFFF"/>
                </a:solidFill>
                <a:latin typeface="+mn-lt"/>
                <a:ea typeface="+mn-ea"/>
                <a:cs typeface="+mn-cs"/>
              </a:rPr>
              <a:pPr>
                <a:spcAft>
                  <a:spcPts val="600"/>
                </a:spcAft>
              </a:pPr>
              <a:t>8</a:t>
            </a:fld>
            <a:endParaRPr lang="en-US" sz="1050" kern="1200">
              <a:solidFill>
                <a:srgbClr val="FFFFFF"/>
              </a:solidFill>
              <a:latin typeface="+mn-lt"/>
              <a:ea typeface="+mn-ea"/>
              <a:cs typeface="+mn-cs"/>
            </a:endParaRPr>
          </a:p>
        </p:txBody>
      </p:sp>
      <p:sp>
        <p:nvSpPr>
          <p:cNvPr id="9" name="Rectangle 8">
            <a:extLst>
              <a:ext uri="{FF2B5EF4-FFF2-40B4-BE49-F238E27FC236}">
                <a16:creationId xmlns:a16="http://schemas.microsoft.com/office/drawing/2014/main" id="{B42C8CE4-2191-4C16-938B-0F3FC04932C8}"/>
              </a:ext>
            </a:extLst>
          </p:cNvPr>
          <p:cNvSpPr/>
          <p:nvPr/>
        </p:nvSpPr>
        <p:spPr>
          <a:xfrm>
            <a:off x="7442688" y="8792"/>
            <a:ext cx="136281" cy="633232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CF7C5E5-6350-45D5-A501-4F52A5D45361}"/>
              </a:ext>
            </a:extLst>
          </p:cNvPr>
          <p:cNvSpPr/>
          <p:nvPr/>
        </p:nvSpPr>
        <p:spPr>
          <a:xfrm>
            <a:off x="197826" y="4339004"/>
            <a:ext cx="1292469" cy="549935"/>
          </a:xfrm>
          <a:prstGeom prst="roundRect">
            <a:avLst/>
          </a:prstGeom>
          <a:noFill/>
          <a:ln w="571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863DF5FE-A1FE-4C68-8020-E5792FADFB87}"/>
              </a:ext>
            </a:extLst>
          </p:cNvPr>
          <p:cNvSpPr/>
          <p:nvPr/>
        </p:nvSpPr>
        <p:spPr>
          <a:xfrm>
            <a:off x="3744054" y="1985597"/>
            <a:ext cx="1292469" cy="549935"/>
          </a:xfrm>
          <a:prstGeom prst="roundRect">
            <a:avLst/>
          </a:prstGeom>
          <a:noFill/>
          <a:ln w="571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179FF6D5-CCD7-4595-8FEB-3A20491A704E}"/>
              </a:ext>
            </a:extLst>
          </p:cNvPr>
          <p:cNvSpPr/>
          <p:nvPr/>
        </p:nvSpPr>
        <p:spPr>
          <a:xfrm>
            <a:off x="9516746" y="1070271"/>
            <a:ext cx="1565350" cy="1417027"/>
          </a:xfrm>
          <a:prstGeom prst="roundRect">
            <a:avLst/>
          </a:prstGeom>
          <a:noFill/>
          <a:ln w="571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3" name="Title 1">
            <a:extLst>
              <a:ext uri="{FF2B5EF4-FFF2-40B4-BE49-F238E27FC236}">
                <a16:creationId xmlns:a16="http://schemas.microsoft.com/office/drawing/2014/main" id="{CE819EE9-B659-47EE-A1F9-BAB017460E05}"/>
              </a:ext>
            </a:extLst>
          </p:cNvPr>
          <p:cNvSpPr txBox="1">
            <a:spLocks/>
          </p:cNvSpPr>
          <p:nvPr/>
        </p:nvSpPr>
        <p:spPr>
          <a:xfrm>
            <a:off x="76200" y="6459785"/>
            <a:ext cx="5486400" cy="375894"/>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tabLst>
                <a:tab pos="10744200" algn="r"/>
              </a:tabLst>
            </a:pPr>
            <a:r>
              <a:rPr lang="en-US" sz="2800" b="1" dirty="0">
                <a:solidFill>
                  <a:srgbClr val="FFFFFF"/>
                </a:solidFill>
                <a:latin typeface="Segoe UI" panose="020B0502040204020203" pitchFamily="34" charset="0"/>
                <a:ea typeface="+mj-ea"/>
                <a:cs typeface="Segoe UI" panose="020B0502040204020203" pitchFamily="34" charset="0"/>
              </a:rPr>
              <a:t>Galilee - Jesus’ Home Base</a:t>
            </a:r>
          </a:p>
        </p:txBody>
      </p:sp>
    </p:spTree>
    <p:extLst>
      <p:ext uri="{BB962C8B-B14F-4D97-AF65-F5344CB8AC3E}">
        <p14:creationId xmlns:p14="http://schemas.microsoft.com/office/powerpoint/2010/main" val="75628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BA6CE1F5-0B40-4F19-85A0-95862436572F}"/>
              </a:ext>
            </a:extLst>
          </p:cNvPr>
          <p:cNvSpPr>
            <a:spLocks noGrp="1"/>
          </p:cNvSpPr>
          <p:nvPr>
            <p:ph type="sldNum" sz="quarter" idx="4"/>
          </p:nvPr>
        </p:nvSpPr>
        <p:spPr>
          <a:xfrm>
            <a:off x="10950172" y="6459785"/>
            <a:ext cx="1089428" cy="365125"/>
          </a:xfrm>
          <a:prstGeom prst="rect">
            <a:avLst/>
          </a:prstGeo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4E14D13-709A-402D-B669-74D511747A6C}" type="slidenum">
              <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pPr marL="0" marR="0" lvl="0" indent="0" algn="r" defTabSz="457200" rtl="0" eaLnBrk="1" fontAlgn="auto" latinLnBrk="0" hangingPunct="1">
                <a:lnSpc>
                  <a:spcPct val="100000"/>
                </a:lnSpc>
                <a:spcBef>
                  <a:spcPts val="0"/>
                </a:spcBef>
                <a:spcAft>
                  <a:spcPts val="600"/>
                </a:spcAft>
                <a:buClrTx/>
                <a:buSzTx/>
                <a:buFontTx/>
                <a:buNone/>
                <a:tabLst/>
                <a:defRPr/>
              </a:pPr>
              <a:t>9</a:t>
            </a:fld>
            <a:endParaRPr kumimoji="0" lang="en-US" sz="1050" b="0" i="0" u="none" strike="noStrike" kern="1200" cap="none" spc="0" normalizeH="0" baseline="0" noProof="0">
              <a:ln>
                <a:noFill/>
              </a:ln>
              <a:solidFill>
                <a:srgbClr val="710505"/>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2" name="Title 1">
            <a:extLst>
              <a:ext uri="{FF2B5EF4-FFF2-40B4-BE49-F238E27FC236}">
                <a16:creationId xmlns:a16="http://schemas.microsoft.com/office/drawing/2014/main" id="{49C6DAFB-9C1E-4964-8E37-9C01F7C992AA}"/>
              </a:ext>
            </a:extLst>
          </p:cNvPr>
          <p:cNvSpPr txBox="1">
            <a:spLocks/>
          </p:cNvSpPr>
          <p:nvPr/>
        </p:nvSpPr>
        <p:spPr>
          <a:xfrm>
            <a:off x="160562" y="457686"/>
            <a:ext cx="3928476" cy="2971314"/>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sz="4800"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Black" panose="020B0A02040204020203" pitchFamily="34" charset="0"/>
                <a:ea typeface="Segoe UI Black" panose="020B0A02040204020203" pitchFamily="34" charset="0"/>
                <a:cs typeface="+mj-cs"/>
              </a:rPr>
              <a:t>Ministry</a:t>
            </a:r>
          </a:p>
          <a:p>
            <a:pPr marL="0" marR="0" lvl="0" indent="0" algn="l" defTabSz="914400" rtl="0" eaLnBrk="1" fontAlgn="auto" latinLnBrk="0" hangingPunct="1">
              <a:lnSpc>
                <a:spcPct val="100000"/>
              </a:lnSpc>
              <a:spcBef>
                <a:spcPct val="0"/>
              </a:spcBef>
              <a:spcAft>
                <a:spcPts val="0"/>
              </a:spcAft>
              <a:buClrTx/>
              <a:buSzTx/>
              <a:buFontTx/>
              <a:buNone/>
              <a:tabLst>
                <a:tab pos="10747375" algn="r"/>
              </a:tabLst>
              <a:defRPr/>
            </a:pPr>
            <a:r>
              <a:rPr kumimoji="0" lang="en-US" sz="4400" b="0"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rPr>
              <a:t>in Capernaum</a:t>
            </a:r>
            <a:endParaRPr kumimoji="0" lang="en-US" sz="3200" b="1" i="0" u="none" strike="noStrike" kern="1200" cap="none" spc="-50" normalizeH="0" baseline="0" noProof="0" dirty="0">
              <a:ln>
                <a:noFill/>
              </a:ln>
              <a:solidFill>
                <a:srgbClr val="FFFFFF"/>
              </a:solidFill>
              <a:effectLst>
                <a:innerShdw blurRad="63500" dist="50800" dir="2700000">
                  <a:prstClr val="black">
                    <a:alpha val="50000"/>
                  </a:prstClr>
                </a:innerShdw>
              </a:effectLst>
              <a:uLnTx/>
              <a:uFillTx/>
              <a:latin typeface="Segoe UI" panose="020B0502040204020203" pitchFamily="34" charset="0"/>
              <a:ea typeface="Segoe UI Black" panose="020B0A02040204020203" pitchFamily="34" charset="0"/>
              <a:cs typeface="Segoe UI" panose="020B0502040204020203" pitchFamily="34" charset="0"/>
            </a:endParaRPr>
          </a:p>
        </p:txBody>
      </p:sp>
      <p:sp>
        <p:nvSpPr>
          <p:cNvPr id="24" name="Content Placeholder 5">
            <a:extLst>
              <a:ext uri="{FF2B5EF4-FFF2-40B4-BE49-F238E27FC236}">
                <a16:creationId xmlns:a16="http://schemas.microsoft.com/office/drawing/2014/main" id="{48E78AFD-033A-40B4-AD93-ED455625D8C8}"/>
              </a:ext>
            </a:extLst>
          </p:cNvPr>
          <p:cNvSpPr txBox="1">
            <a:spLocks/>
          </p:cNvSpPr>
          <p:nvPr/>
        </p:nvSpPr>
        <p:spPr>
          <a:xfrm>
            <a:off x="4553527" y="203201"/>
            <a:ext cx="7297584" cy="6275056"/>
          </a:xfrm>
          <a:prstGeom prst="rect">
            <a:avLst/>
          </a:prstGeom>
        </p:spPr>
        <p:txBody>
          <a:bodyPr vert="horz" lIns="91440" tIns="45720" rIns="91440" bIns="45720" rtlCol="0" anchor="ctr">
            <a:no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900"/>
              </a:spcAft>
              <a:buClr>
                <a:srgbClr val="710505"/>
              </a:buClr>
              <a:buSzPct val="100000"/>
              <a:buFont typeface="Wingdings" panose="05000000000000000000" pitchFamily="2" charset="2"/>
              <a:buNone/>
              <a:tabLst>
                <a:tab pos="461963" algn="l"/>
              </a:tabLst>
              <a:defRPr/>
            </a:pP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31</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Then He went down to Capernaum, a town in Galilee, and was teaching them on the Sabbath.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32</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They were astonished at His teaching because His message had authority.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33</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In the synagogue there was a man with an unclean demonic spirit who cried out with a loud voice,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34</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“Leave us alone! What do You have to do with us, Jesus—Nazarene? Have You come to destroy us? I know who You are—the Holy One of God!” </a:t>
            </a:r>
          </a:p>
          <a:p>
            <a:pPr marL="0" marR="0" lvl="0" indent="0" algn="l" defTabSz="914400" rtl="0" eaLnBrk="1" fontAlgn="auto" latinLnBrk="0" hangingPunct="1">
              <a:lnSpc>
                <a:spcPct val="114000"/>
              </a:lnSpc>
              <a:spcBef>
                <a:spcPts val="0"/>
              </a:spcBef>
              <a:spcAft>
                <a:spcPts val="900"/>
              </a:spcAft>
              <a:buClr>
                <a:srgbClr val="710505"/>
              </a:buClr>
              <a:buSzPct val="100000"/>
              <a:buFont typeface="Wingdings" panose="05000000000000000000" pitchFamily="2" charset="2"/>
              <a:buNone/>
              <a:tabLst>
                <a:tab pos="461963" algn="l"/>
              </a:tabLst>
              <a:defRPr/>
            </a:pP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35</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But Jesus rebuked him and said, </a:t>
            </a:r>
            <a:r>
              <a:rPr kumimoji="0" lang="en-US" sz="1600" b="0" i="0" u="none" strike="noStrike" kern="1200" cap="none" spc="0" normalizeH="0" baseline="0" noProof="0" dirty="0">
                <a:ln>
                  <a:noFill/>
                </a:ln>
                <a:solidFill>
                  <a:srgbClr val="FF0000"/>
                </a:solidFill>
                <a:effectLst/>
                <a:uLnTx/>
                <a:uFillTx/>
                <a:latin typeface="Segoe UI" panose="020B0502040204020203" pitchFamily="34" charset="0"/>
                <a:ea typeface="Times New Roman" panose="02020603050405020304" pitchFamily="18" charset="0"/>
                <a:cs typeface="Segoe UI" panose="020B0502040204020203" pitchFamily="34" charset="0"/>
              </a:rPr>
              <a:t>“Be quiet and come out of him!”</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And throwing him down before them, the demon came out of him without hurting him at all.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36</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Amazement came over them all, and they kept saying to one another, “What is this message? For He commands the unclean spirits with authority and power, and they come out!”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37</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And news about Him began to go out to every place in the vicinity. </a:t>
            </a:r>
          </a:p>
          <a:p>
            <a:pPr marL="0" marR="0" lvl="0" indent="0" algn="l" defTabSz="914400" rtl="0" eaLnBrk="1" fontAlgn="auto" latinLnBrk="0" hangingPunct="1">
              <a:lnSpc>
                <a:spcPct val="114000"/>
              </a:lnSpc>
              <a:spcBef>
                <a:spcPts val="0"/>
              </a:spcBef>
              <a:spcAft>
                <a:spcPts val="900"/>
              </a:spcAft>
              <a:buClr>
                <a:srgbClr val="710505"/>
              </a:buClr>
              <a:buSzPct val="100000"/>
              <a:buFont typeface="Wingdings" panose="05000000000000000000" pitchFamily="2" charset="2"/>
              <a:buNone/>
              <a:tabLst>
                <a:tab pos="461963" algn="l"/>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38</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After He left the synagogue, He entered Simon’s house. Simon’s mother-in-law was suffering from a high fever, and they asked Him about her.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39</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So He stood over her and rebuked the fever, and it left her. She got up immediately and began to serve them. </a:t>
            </a:r>
          </a:p>
          <a:p>
            <a:pPr marL="0" marR="0" lvl="0" indent="0" algn="l" defTabSz="914400" rtl="0" eaLnBrk="1" fontAlgn="auto" latinLnBrk="0" hangingPunct="1">
              <a:lnSpc>
                <a:spcPct val="114000"/>
              </a:lnSpc>
              <a:spcBef>
                <a:spcPts val="0"/>
              </a:spcBef>
              <a:spcAft>
                <a:spcPts val="900"/>
              </a:spcAft>
              <a:buClr>
                <a:srgbClr val="710505"/>
              </a:buClr>
              <a:buSzPct val="100000"/>
              <a:buFont typeface="Wingdings" panose="05000000000000000000" pitchFamily="2" charset="2"/>
              <a:buNone/>
              <a:tabLst>
                <a:tab pos="461963" algn="l"/>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40</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When the sun was setting, all those who had anyone sick with various diseases brought them to Him. As He laid His hands on each one of them, He would heal them. </a:t>
            </a:r>
            <a:r>
              <a:rPr kumimoji="0" lang="en-US" sz="1600" b="0" i="0" u="none" strike="noStrike" kern="1200" cap="none" spc="0" normalizeH="0" baseline="3000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41</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rPr>
              <a:t> Also, demons were coming out of many, shouting and saying, “You are the Son of God!” But He rebuked them and would not allow them to speak, because they knew He was the Messiah.</a:t>
            </a:r>
          </a:p>
        </p:txBody>
      </p:sp>
      <p:cxnSp>
        <p:nvCxnSpPr>
          <p:cNvPr id="16" name="Straight Connector 15">
            <a:extLst>
              <a:ext uri="{FF2B5EF4-FFF2-40B4-BE49-F238E27FC236}">
                <a16:creationId xmlns:a16="http://schemas.microsoft.com/office/drawing/2014/main" id="{ADC3B0AA-4441-488F-9BE0-05EC974F55AE}"/>
              </a:ext>
            </a:extLst>
          </p:cNvPr>
          <p:cNvCxnSpPr>
            <a:cxnSpLocks/>
          </p:cNvCxnSpPr>
          <p:nvPr/>
        </p:nvCxnSpPr>
        <p:spPr>
          <a:xfrm>
            <a:off x="240989" y="2078942"/>
            <a:ext cx="3445464" cy="0"/>
          </a:xfrm>
          <a:prstGeom prst="line">
            <a:avLst/>
          </a:prstGeom>
          <a:ln w="127000" cap="rnd"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10B156F6-1E5B-4BCB-8A15-3E651B0762A1}"/>
              </a:ext>
            </a:extLst>
          </p:cNvPr>
          <p:cNvSpPr txBox="1">
            <a:spLocks/>
          </p:cNvSpPr>
          <p:nvPr/>
        </p:nvSpPr>
        <p:spPr>
          <a:xfrm>
            <a:off x="226645" y="3110526"/>
            <a:ext cx="3363978" cy="3223483"/>
          </a:xfrm>
          <a:prstGeom prst="rect">
            <a:avLst/>
          </a:prstGeom>
        </p:spPr>
        <p:txBody>
          <a:bodyPr anchor="t">
            <a:normAutofit/>
          </a:bodyPr>
          <a:lst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0375" marR="0" lvl="0" indent="-460375" algn="l" defTabSz="914400" rtl="0" eaLnBrk="1" fontAlgn="auto" latinLnBrk="0" hangingPunct="1">
              <a:lnSpc>
                <a:spcPct val="100000"/>
              </a:lnSpc>
              <a:spcBef>
                <a:spcPts val="0"/>
              </a:spcBef>
              <a:spcAft>
                <a:spcPts val="18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❶	Where was Capernaum?</a:t>
            </a:r>
          </a:p>
          <a:p>
            <a:pPr marL="460375" marR="0" lvl="0" indent="-460375" algn="l" defTabSz="914400" rtl="0" eaLnBrk="1" fontAlgn="auto" latinLnBrk="0" hangingPunct="1">
              <a:lnSpc>
                <a:spcPct val="100000"/>
              </a:lnSpc>
              <a:spcBef>
                <a:spcPts val="0"/>
              </a:spcBef>
              <a:spcAft>
                <a:spcPts val="18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❷	What did the demons say about Jesus,</a:t>
            </a:r>
            <a:r>
              <a:rPr kumimoji="0" lang="en-US" sz="1600" b="0" i="0" u="none" strike="noStrike" kern="1200" cap="none" spc="0" normalizeH="0" noProof="0" dirty="0">
                <a:ln>
                  <a:noFill/>
                </a:ln>
                <a:solidFill>
                  <a:schemeClr val="bg1"/>
                </a:solidFill>
                <a:effectLst/>
                <a:uLnTx/>
                <a:uFillTx/>
                <a:latin typeface="Segoe UI" panose="020B0502040204020203" pitchFamily="34" charset="0"/>
                <a:ea typeface="+mn-ea"/>
                <a:cs typeface="Segoe UI" panose="020B0502040204020203" pitchFamily="34" charset="0"/>
              </a:rPr>
              <a:t> how did he respond and why?</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460375" marR="0" lvl="0" indent="-460375" algn="l" defTabSz="914400" rtl="0" eaLnBrk="1" fontAlgn="auto" latinLnBrk="0" hangingPunct="1">
              <a:lnSpc>
                <a:spcPct val="100000"/>
              </a:lnSpc>
              <a:spcBef>
                <a:spcPts val="0"/>
              </a:spcBef>
              <a:spcAft>
                <a:spcPts val="1800"/>
              </a:spcAft>
              <a:buClr>
                <a:srgbClr val="710505"/>
              </a:buClr>
              <a:buSzPct val="100000"/>
              <a:buFont typeface="Wingdings" panose="05000000000000000000" pitchFamily="2" charset="2"/>
              <a:buNone/>
              <a:tabLst/>
              <a:defRPr/>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❸	How</a:t>
            </a:r>
            <a:r>
              <a:rPr kumimoji="0" lang="en-US" sz="1600" b="0" i="0" u="none" strike="noStrike" kern="1200" cap="none" spc="0" normalizeH="0" noProof="0" dirty="0">
                <a:ln>
                  <a:noFill/>
                </a:ln>
                <a:solidFill>
                  <a:schemeClr val="bg1"/>
                </a:solidFill>
                <a:effectLst/>
                <a:uLnTx/>
                <a:uFillTx/>
                <a:latin typeface="Segoe UI" panose="020B0502040204020203" pitchFamily="34" charset="0"/>
                <a:ea typeface="+mn-ea"/>
                <a:cs typeface="Segoe UI" panose="020B0502040204020203" pitchFamily="34" charset="0"/>
              </a:rPr>
              <a:t> was Jesus’ reputation affected by these acts?</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460375" lvl="0" indent="-460375">
              <a:lnSpc>
                <a:spcPct val="100000"/>
              </a:lnSpc>
              <a:spcBef>
                <a:spcPts val="0"/>
              </a:spcBef>
              <a:spcAft>
                <a:spcPts val="1800"/>
              </a:spcAft>
              <a:buNone/>
            </a:pPr>
            <a:r>
              <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❹	</a:t>
            </a:r>
            <a:r>
              <a:rPr lang="en-US" sz="1600" dirty="0">
                <a:solidFill>
                  <a:schemeClr val="bg1"/>
                </a:solidFill>
              </a:rPr>
              <a:t>What was different about Capernaum and Nazareth?</a:t>
            </a:r>
            <a:endParaRPr kumimoji="0" lang="en-US" sz="16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3" name="TextBox 22">
            <a:extLst>
              <a:ext uri="{FF2B5EF4-FFF2-40B4-BE49-F238E27FC236}">
                <a16:creationId xmlns:a16="http://schemas.microsoft.com/office/drawing/2014/main" id="{B58B3D52-4C21-46D0-8F9C-460D5DB0741E}"/>
              </a:ext>
            </a:extLst>
          </p:cNvPr>
          <p:cNvSpPr txBox="1"/>
          <p:nvPr/>
        </p:nvSpPr>
        <p:spPr>
          <a:xfrm>
            <a:off x="167435" y="2182506"/>
            <a:ext cx="3545029" cy="461665"/>
          </a:xfrm>
          <a:prstGeom prst="rect">
            <a:avLst/>
          </a:prstGeom>
          <a:noFill/>
        </p:spPr>
        <p:txBody>
          <a:bodyPr wrap="square" rtlCol="0">
            <a:spAutoFit/>
          </a:bodyPr>
          <a:lstStyle/>
          <a:p>
            <a:pPr>
              <a:lnSpc>
                <a:spcPct val="100000"/>
              </a:lnSpc>
              <a:tabLst>
                <a:tab pos="10747375" algn="r"/>
              </a:tabLst>
            </a:pPr>
            <a:r>
              <a:rPr lang="en-US" sz="2400" b="1" dirty="0">
                <a:solidFill>
                  <a:srgbClr val="FFFFFF"/>
                </a:solidFill>
                <a:effectLst>
                  <a:innerShdw blurRad="63500" dist="50800" dir="2700000">
                    <a:prstClr val="black">
                      <a:alpha val="50000"/>
                    </a:prstClr>
                  </a:innerShdw>
                </a:effectLst>
                <a:latin typeface="Segoe UI" panose="020B0502040204020203" pitchFamily="34" charset="0"/>
                <a:cs typeface="Segoe UI" panose="020B0502040204020203" pitchFamily="34" charset="0"/>
              </a:rPr>
              <a:t>Luke 4:31-41</a:t>
            </a:r>
            <a:endParaRPr lang="en-US" sz="2400" b="1" dirty="0"/>
          </a:p>
        </p:txBody>
      </p:sp>
    </p:spTree>
    <p:extLst>
      <p:ext uri="{BB962C8B-B14F-4D97-AF65-F5344CB8AC3E}">
        <p14:creationId xmlns:p14="http://schemas.microsoft.com/office/powerpoint/2010/main" val="423703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1">
      <a:dk1>
        <a:srgbClr val="000000"/>
      </a:dk1>
      <a:lt1>
        <a:srgbClr val="FFFFFF"/>
      </a:lt1>
      <a:dk2>
        <a:srgbClr val="710505"/>
      </a:dk2>
      <a:lt2>
        <a:srgbClr val="F2F2F2"/>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Widescreen</PresentationFormat>
  <Paragraphs>122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Futura-Bold</vt:lpstr>
      <vt:lpstr>Papyrus</vt:lpstr>
      <vt:lpstr>Segoe Script</vt:lpstr>
      <vt:lpstr>Segoe UI</vt:lpstr>
      <vt:lpstr>Segoe UI Black</vt:lpstr>
      <vt:lpstr>Segoe UI Semibold</vt:lpstr>
      <vt:lpstr>Verdana</vt:lpstr>
      <vt:lpstr>Wingdings</vt:lpstr>
      <vt:lpstr>Retrospect</vt:lpstr>
      <vt:lpstr>PowerPoint Presentation</vt:lpstr>
      <vt:lpstr>Overcoming Rejection</vt:lpstr>
      <vt:lpstr>The Ministry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Come Follow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Glover</dc:creator>
  <cp:lastModifiedBy>Eric Glover</cp:lastModifiedBy>
  <cp:revision>1</cp:revision>
  <cp:lastPrinted>2019-01-20T02:58:26Z</cp:lastPrinted>
  <dcterms:created xsi:type="dcterms:W3CDTF">2019-01-19T14:09:37Z</dcterms:created>
  <dcterms:modified xsi:type="dcterms:W3CDTF">2019-01-20T14:29:41Z</dcterms:modified>
</cp:coreProperties>
</file>